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5" r:id="rId6"/>
    <p:sldId id="259" r:id="rId7"/>
    <p:sldId id="260" r:id="rId8"/>
    <p:sldId id="262" r:id="rId9"/>
    <p:sldId id="263" r:id="rId10"/>
    <p:sldId id="266" r:id="rId11"/>
    <p:sldId id="264" r:id="rId12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-44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Spustelėkite ruošinio paantraštės stiliui keisti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DDDC4-DD48-4308-A7E0-98165D63D553}" type="datetimeFigureOut">
              <a:rPr lang="lt-LT" smtClean="0"/>
              <a:pPr/>
              <a:t>2011.10.06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DDDC4-DD48-4308-A7E0-98165D63D553}" type="datetimeFigureOut">
              <a:rPr lang="lt-LT" smtClean="0"/>
              <a:pPr/>
              <a:t>2011.10.06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DDDC4-DD48-4308-A7E0-98165D63D553}" type="datetimeFigureOut">
              <a:rPr lang="lt-LT" smtClean="0"/>
              <a:pPr/>
              <a:t>2011.10.06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DDDC4-DD48-4308-A7E0-98165D63D553}" type="datetimeFigureOut">
              <a:rPr lang="lt-LT" smtClean="0"/>
              <a:pPr/>
              <a:t>2011.10.06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DDDC4-DD48-4308-A7E0-98165D63D553}" type="datetimeFigureOut">
              <a:rPr lang="lt-LT" smtClean="0"/>
              <a:pPr/>
              <a:t>2011.10.06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DDDC4-DD48-4308-A7E0-98165D63D553}" type="datetimeFigureOut">
              <a:rPr lang="lt-LT" smtClean="0"/>
              <a:pPr/>
              <a:t>2011.10.06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DDDC4-DD48-4308-A7E0-98165D63D553}" type="datetimeFigureOut">
              <a:rPr lang="lt-LT" smtClean="0"/>
              <a:pPr/>
              <a:t>2011.10.06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DDDC4-DD48-4308-A7E0-98165D63D553}" type="datetimeFigureOut">
              <a:rPr lang="lt-LT" smtClean="0"/>
              <a:pPr/>
              <a:t>2011.10.06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DDDC4-DD48-4308-A7E0-98165D63D553}" type="datetimeFigureOut">
              <a:rPr lang="lt-LT" smtClean="0"/>
              <a:pPr/>
              <a:t>2011.10.06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DDDC4-DD48-4308-A7E0-98165D63D553}" type="datetimeFigureOut">
              <a:rPr lang="lt-LT" smtClean="0"/>
              <a:pPr/>
              <a:t>2011.10.06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DDDC4-DD48-4308-A7E0-98165D63D553}" type="datetimeFigureOut">
              <a:rPr lang="lt-LT" smtClean="0"/>
              <a:pPr/>
              <a:t>2011.10.06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8DDDC4-DD48-4308-A7E0-98165D63D553}" type="datetimeFigureOut">
              <a:rPr lang="lt-LT" smtClean="0"/>
              <a:pPr/>
              <a:t>2011.10.06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lt.wikipedia.org/wiki/Vaizdas:Kulvietis_swan.jpg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lt-LT" sz="4800" b="1" i="1" dirty="0" smtClean="0"/>
              <a:t>Renesanso epochą reprezentuojančios asmenybės</a:t>
            </a:r>
            <a:endParaRPr lang="en-US" sz="4800" b="1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i="1" dirty="0" smtClean="0"/>
              <a:t>Abraomas Kulvietis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lt-LT" i="1" dirty="0" smtClean="0"/>
          </a:p>
          <a:p>
            <a:pPr>
              <a:buNone/>
            </a:pPr>
            <a:r>
              <a:rPr lang="lt-LT" i="1" dirty="0" smtClean="0"/>
              <a:t>	Skaudu, kad trokšdami</a:t>
            </a:r>
          </a:p>
          <a:p>
            <a:pPr>
              <a:buNone/>
            </a:pPr>
            <a:r>
              <a:rPr lang="lt-LT" i="1" dirty="0" smtClean="0"/>
              <a:t>dirbti saviesiems, dabar </a:t>
            </a:r>
          </a:p>
          <a:p>
            <a:pPr>
              <a:buNone/>
            </a:pPr>
            <a:r>
              <a:rPr lang="lt-LT" i="1" dirty="0" smtClean="0"/>
              <a:t>dirbame svetimiesiems.</a:t>
            </a:r>
          </a:p>
          <a:p>
            <a:pPr>
              <a:buNone/>
            </a:pPr>
            <a:r>
              <a:rPr lang="lt-LT" i="1" dirty="0" smtClean="0"/>
              <a:t>		</a:t>
            </a:r>
          </a:p>
          <a:p>
            <a:pPr>
              <a:buNone/>
            </a:pPr>
            <a:r>
              <a:rPr lang="lt-LT" sz="2400" i="1" dirty="0" smtClean="0"/>
              <a:t>		Abraomas Kulvietis, 1543</a:t>
            </a:r>
            <a:endParaRPr lang="en-US" sz="2400" i="1" dirty="0"/>
          </a:p>
        </p:txBody>
      </p:sp>
      <p:pic>
        <p:nvPicPr>
          <p:cNvPr id="1026" name="Picture 2" descr="C:\Users\Lydija\Desktop\Jakaviciute\kulvieti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1340768"/>
            <a:ext cx="4188420" cy="32785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endParaRPr lang="lt-LT" dirty="0" smtClean="0"/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endParaRPr lang="lt-LT" i="1" dirty="0" smtClean="0"/>
          </a:p>
          <a:p>
            <a:pPr>
              <a:buNone/>
            </a:pPr>
            <a:r>
              <a:rPr lang="lt-LT" sz="2600" i="1" dirty="0" smtClean="0"/>
              <a:t>Paminklas A.Kulviečiui </a:t>
            </a:r>
          </a:p>
          <a:p>
            <a:pPr>
              <a:buNone/>
            </a:pPr>
            <a:r>
              <a:rPr lang="lt-LT" sz="2600" i="1" dirty="0" smtClean="0"/>
              <a:t>Jonavoje, </a:t>
            </a:r>
            <a:endParaRPr lang="lt-LT" sz="2600" i="1" dirty="0" smtClean="0"/>
          </a:p>
          <a:p>
            <a:pPr>
              <a:buNone/>
            </a:pPr>
            <a:r>
              <a:rPr lang="lt-LT" sz="2600" i="1" dirty="0" smtClean="0"/>
              <a:t>Santarvės </a:t>
            </a:r>
            <a:r>
              <a:rPr lang="lt-LT" sz="2600" i="1" dirty="0" smtClean="0"/>
              <a:t>skvere</a:t>
            </a:r>
            <a:endParaRPr lang="en-US" sz="2600" i="1" dirty="0"/>
          </a:p>
        </p:txBody>
      </p:sp>
      <p:pic>
        <p:nvPicPr>
          <p:cNvPr id="2050" name="Picture 2" descr="C:\Users\Lydija\Desktop\Jakaviciute\KULVIETIS_JONAV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188640"/>
            <a:ext cx="4594770" cy="63553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452596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lt-LT" i="1" dirty="0" smtClean="0"/>
              <a:t>Obeliskas Abraomui Kulviečiui Jonavos rajone</a:t>
            </a:r>
          </a:p>
          <a:p>
            <a:pPr>
              <a:buNone/>
            </a:pPr>
            <a:endParaRPr lang="lt-LT" i="1" dirty="0" smtClean="0"/>
          </a:p>
          <a:p>
            <a:pPr>
              <a:buNone/>
            </a:pPr>
            <a:r>
              <a:rPr lang="lt-LT" sz="3000" i="1" dirty="0" smtClean="0"/>
              <a:t>“Šiose apylinkėse</a:t>
            </a:r>
          </a:p>
          <a:p>
            <a:pPr>
              <a:buNone/>
            </a:pPr>
            <a:r>
              <a:rPr lang="lt-LT" sz="3000" i="1" dirty="0" smtClean="0"/>
              <a:t>Buv. </a:t>
            </a:r>
            <a:r>
              <a:rPr lang="lt-LT" sz="3000" i="1" dirty="0" err="1" smtClean="0"/>
              <a:t>Kulvos</a:t>
            </a:r>
            <a:r>
              <a:rPr lang="lt-LT" sz="3000" i="1" dirty="0" smtClean="0"/>
              <a:t> dvare</a:t>
            </a:r>
          </a:p>
          <a:p>
            <a:pPr>
              <a:buNone/>
            </a:pPr>
            <a:r>
              <a:rPr lang="lt-LT" sz="3000" i="1" dirty="0" smtClean="0"/>
              <a:t>Gimė ir mirė</a:t>
            </a:r>
          </a:p>
          <a:p>
            <a:pPr>
              <a:buNone/>
            </a:pPr>
            <a:r>
              <a:rPr lang="lt-LT" sz="3000" i="1" dirty="0" smtClean="0"/>
              <a:t>Abraomas Kulvietis</a:t>
            </a:r>
          </a:p>
          <a:p>
            <a:pPr>
              <a:buNone/>
            </a:pPr>
            <a:r>
              <a:rPr lang="lt-LT" sz="3000" i="1" dirty="0" smtClean="0"/>
              <a:t>1510?-1545</a:t>
            </a:r>
          </a:p>
          <a:p>
            <a:pPr>
              <a:buNone/>
            </a:pPr>
            <a:r>
              <a:rPr lang="lt-LT" sz="3000" i="1" dirty="0" smtClean="0"/>
              <a:t>Lietuvių kultūros veikėjas</a:t>
            </a:r>
          </a:p>
          <a:p>
            <a:pPr>
              <a:buNone/>
            </a:pPr>
            <a:r>
              <a:rPr lang="lt-LT" sz="3000" i="1" dirty="0" smtClean="0"/>
              <a:t>Karaliaučiaus</a:t>
            </a:r>
          </a:p>
          <a:p>
            <a:pPr>
              <a:buNone/>
            </a:pPr>
            <a:r>
              <a:rPr lang="lt-LT" sz="3000" i="1" dirty="0" smtClean="0"/>
              <a:t>Universiteto profesorius”</a:t>
            </a:r>
            <a:endParaRPr lang="en-US" sz="3000" i="1" dirty="0"/>
          </a:p>
        </p:txBody>
      </p:sp>
      <p:pic>
        <p:nvPicPr>
          <p:cNvPr id="4098" name="Picture 2" descr="C:\Users\Lydija\Desktop\Jakaviciute\obeliskas a.k.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2132856"/>
            <a:ext cx="4368485" cy="38164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3600" i="1" dirty="0" smtClean="0"/>
              <a:t>Kulviečių herbas - gulbė</a:t>
            </a:r>
            <a:endParaRPr lang="en-US" sz="36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/>
          </a:p>
        </p:txBody>
      </p:sp>
      <p:pic>
        <p:nvPicPr>
          <p:cNvPr id="1026" name="Picture 2" descr="http://upload.wikimedia.org/wikipedia/commons/thumb/7/74/Kulvietis_swan.jpg/220px-Kulvietis_swan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9792" y="1916832"/>
            <a:ext cx="3876173" cy="33123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lt-LT" sz="4000" i="1" dirty="0" smtClean="0"/>
              <a:t>“</a:t>
            </a:r>
            <a:r>
              <a:rPr lang="lt-LT" sz="4000" i="1" dirty="0" err="1" smtClean="0"/>
              <a:t>Confessio</a:t>
            </a:r>
            <a:r>
              <a:rPr lang="lt-LT" sz="4000" i="1" dirty="0" smtClean="0"/>
              <a:t> </a:t>
            </a:r>
            <a:r>
              <a:rPr lang="lt-LT" sz="4000" i="1" dirty="0" err="1" smtClean="0"/>
              <a:t>fidei</a:t>
            </a:r>
            <a:r>
              <a:rPr lang="lt-LT" sz="4000" i="1" dirty="0" smtClean="0"/>
              <a:t>” </a:t>
            </a:r>
            <a:r>
              <a:rPr lang="lt-LT" sz="3800" i="1" dirty="0" smtClean="0"/>
              <a:t>(“Tikėjimo išpažintis”)</a:t>
            </a:r>
            <a:endParaRPr lang="en-US" sz="38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C:\Users\Lydija\Desktop\Jakaviciute\gruber28a_1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844824"/>
            <a:ext cx="3024336" cy="4062691"/>
          </a:xfrm>
          <a:prstGeom prst="rect">
            <a:avLst/>
          </a:prstGeom>
          <a:noFill/>
        </p:spPr>
      </p:pic>
      <p:pic>
        <p:nvPicPr>
          <p:cNvPr id="3075" name="Picture 3" descr="C:\Users\Lydija\Desktop\Jakaviciute\gruber1663_17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1772817"/>
            <a:ext cx="3096344" cy="43204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lt-LT" b="1" i="1" dirty="0" smtClean="0"/>
              <a:t>Mikalojus Kristupas Radvilas Našlaitėlis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8884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lt-LT" sz="2800" i="1" dirty="0" smtClean="0"/>
              <a:t>“Jūsų Didenybe, esi lietuvis – </a:t>
            </a:r>
          </a:p>
          <a:p>
            <a:pPr>
              <a:buNone/>
            </a:pPr>
            <a:r>
              <a:rPr lang="lt-LT" sz="2800" i="1" dirty="0" smtClean="0"/>
              <a:t>Ne lenkas. Linkėk,</a:t>
            </a:r>
          </a:p>
          <a:p>
            <a:pPr>
              <a:buNone/>
            </a:pPr>
            <a:r>
              <a:rPr lang="lt-LT" sz="2800" i="1" dirty="0" smtClean="0"/>
              <a:t> Jūsų Didenybe, savo tautai, </a:t>
            </a:r>
          </a:p>
          <a:p>
            <a:pPr>
              <a:buNone/>
            </a:pPr>
            <a:r>
              <a:rPr lang="lt-LT" sz="2800" i="1" dirty="0" smtClean="0"/>
              <a:t>kad ji būtų žinoma. [...]</a:t>
            </a:r>
          </a:p>
          <a:p>
            <a:pPr>
              <a:buNone/>
            </a:pPr>
            <a:r>
              <a:rPr lang="lt-LT" sz="2800" i="1" dirty="0" smtClean="0"/>
              <a:t>Teikis, Jūsų Didenybe,</a:t>
            </a:r>
          </a:p>
          <a:p>
            <a:pPr>
              <a:buNone/>
            </a:pPr>
            <a:r>
              <a:rPr lang="lt-LT" sz="2800" i="1" dirty="0" smtClean="0"/>
              <a:t> kur tik gali,</a:t>
            </a:r>
          </a:p>
          <a:p>
            <a:pPr>
              <a:buNone/>
            </a:pPr>
            <a:r>
              <a:rPr lang="lt-LT" sz="2800" i="1" dirty="0" smtClean="0"/>
              <a:t> savo tautą aukštinti.”</a:t>
            </a:r>
          </a:p>
          <a:p>
            <a:pPr>
              <a:buNone/>
            </a:pPr>
            <a:r>
              <a:rPr lang="lt-LT" sz="2400" i="1" dirty="0" smtClean="0"/>
              <a:t>Mikalojus Kristupas Radvilas Našlaitėlis, 1577</a:t>
            </a:r>
            <a:endParaRPr lang="en-US" sz="2400" i="1" dirty="0"/>
          </a:p>
        </p:txBody>
      </p:sp>
      <p:pic>
        <p:nvPicPr>
          <p:cNvPr id="5122" name="Picture 2" descr="C:\Users\Lydija\Desktop\Jakaviciute\naslaiteli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1340768"/>
            <a:ext cx="3330802" cy="42484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052736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lt-LT" sz="2800" i="1" dirty="0" smtClean="0"/>
              <a:t>Svarbus katalikų kultūros centras XVI amžiuje – Nesvyžius (</a:t>
            </a:r>
            <a:r>
              <a:rPr lang="en-US" sz="2800" i="1" dirty="0" err="1" smtClean="0"/>
              <a:t>Nieśwież</a:t>
            </a:r>
            <a:r>
              <a:rPr lang="lt-LT" sz="2800" i="1" dirty="0" smtClean="0"/>
              <a:t>)</a:t>
            </a:r>
            <a:endParaRPr lang="en-US" sz="2800" i="1" dirty="0"/>
          </a:p>
        </p:txBody>
      </p:sp>
      <p:pic>
        <p:nvPicPr>
          <p:cNvPr id="6146" name="Picture 2" descr="C:\Users\Lydija\Desktop\Jakaviciute\nesvyziu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1772816"/>
            <a:ext cx="4244758" cy="2736304"/>
          </a:xfrm>
          <a:prstGeom prst="rect">
            <a:avLst/>
          </a:prstGeom>
          <a:noFill/>
        </p:spPr>
      </p:pic>
      <p:pic>
        <p:nvPicPr>
          <p:cNvPr id="6147" name="Picture 3" descr="C:\Users\Lydija\Desktop\Jakaviciute\Nieswiez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284984"/>
            <a:ext cx="4306585" cy="29065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lt-LT" sz="2800" i="1" dirty="0" smtClean="0"/>
              <a:t>Našlaitėlio antkapinis</a:t>
            </a:r>
            <a:br>
              <a:rPr lang="lt-LT" sz="2800" i="1" dirty="0" smtClean="0"/>
            </a:br>
            <a:r>
              <a:rPr lang="lt-LT" sz="2800" i="1" dirty="0" smtClean="0"/>
              <a:t> paminklas</a:t>
            </a:r>
            <a:endParaRPr lang="en-US" sz="28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260648"/>
            <a:ext cx="8229600" cy="4525963"/>
          </a:xfrm>
        </p:spPr>
        <p:txBody>
          <a:bodyPr/>
          <a:lstStyle/>
          <a:p>
            <a:pPr algn="r">
              <a:buNone/>
            </a:pPr>
            <a:r>
              <a:rPr lang="lt-LT" sz="2800" i="1" dirty="0" smtClean="0"/>
              <a:t>Epitafija. </a:t>
            </a:r>
            <a:r>
              <a:rPr lang="en-US" sz="2800" i="1" dirty="0" err="1" smtClean="0"/>
              <a:t>Nesvyžius</a:t>
            </a:r>
            <a:r>
              <a:rPr lang="lt-LT" sz="2800" i="1" dirty="0" smtClean="0"/>
              <a:t>, </a:t>
            </a:r>
          </a:p>
          <a:p>
            <a:pPr algn="r">
              <a:buNone/>
            </a:pPr>
            <a:r>
              <a:rPr lang="en-US" sz="2800" i="1" dirty="0" err="1" smtClean="0"/>
              <a:t>Dievo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Kūno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bažnyčia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7170" name="Picture 2" descr="C:\Users\Lydija\Desktop\Jakaviciute\epitafija nesvyziu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412776"/>
            <a:ext cx="4021832" cy="4833656"/>
          </a:xfrm>
          <a:prstGeom prst="rect">
            <a:avLst/>
          </a:prstGeom>
          <a:noFill/>
        </p:spPr>
      </p:pic>
      <p:pic>
        <p:nvPicPr>
          <p:cNvPr id="7171" name="Picture 3" descr="C:\Users\Lydija\Desktop\Jakaviciute\f605079ddae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412776"/>
            <a:ext cx="3326135" cy="48245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lt-LT" sz="3600" i="1" dirty="0" smtClean="0"/>
              <a:t>XVIIa. Bestseleris – Radvilos Našlaitėlio  “Kelionė į Jeruzalę”</a:t>
            </a:r>
            <a:endParaRPr lang="en-US" sz="36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/>
          </a:p>
        </p:txBody>
      </p:sp>
      <p:pic>
        <p:nvPicPr>
          <p:cNvPr id="23554" name="Picture 2" descr="http://blogas.kvb.lt/wp-content/uploads/Kelione-i-Jeruza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1916832"/>
            <a:ext cx="2664296" cy="365957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lt-LT" dirty="0" smtClean="0"/>
              <a:t>					</a:t>
            </a:r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r>
              <a:rPr lang="lt-LT" dirty="0" smtClean="0"/>
              <a:t>						</a:t>
            </a:r>
            <a:r>
              <a:rPr lang="lt-LT" sz="2800" i="1" dirty="0" smtClean="0"/>
              <a:t>Darbą parengė:</a:t>
            </a:r>
          </a:p>
          <a:p>
            <a:pPr>
              <a:buNone/>
            </a:pPr>
            <a:r>
              <a:rPr lang="lt-LT" sz="2800" i="1" dirty="0" smtClean="0"/>
              <a:t>						3D klasės mokinė</a:t>
            </a:r>
          </a:p>
          <a:p>
            <a:pPr>
              <a:buNone/>
            </a:pPr>
            <a:r>
              <a:rPr lang="lt-LT" sz="2800" i="1" dirty="0" smtClean="0"/>
              <a:t>						Milda </a:t>
            </a:r>
            <a:r>
              <a:rPr lang="lt-LT" sz="2800" i="1" dirty="0" err="1" smtClean="0"/>
              <a:t>Jakavcičiūtė</a:t>
            </a:r>
            <a:endParaRPr lang="en-US" sz="28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132</Words>
  <Application>Microsoft Office PowerPoint</Application>
  <PresentationFormat>On-screen Show (4:3)</PresentationFormat>
  <Paragraphs>50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tema</vt:lpstr>
      <vt:lpstr>Renesanso epochą reprezentuojančios asmenybės</vt:lpstr>
      <vt:lpstr>Abraomas Kulvietis</vt:lpstr>
      <vt:lpstr>Slide 3</vt:lpstr>
      <vt:lpstr>Slide 4</vt:lpstr>
      <vt:lpstr>Kulviečių herbas - gulbė</vt:lpstr>
      <vt:lpstr>“Confessio fidei” (“Tikėjimo išpažintis”)</vt:lpstr>
      <vt:lpstr>Mikalojus Kristupas Radvilas Našlaitėlis</vt:lpstr>
      <vt:lpstr>Slide 8</vt:lpstr>
      <vt:lpstr>Našlaitėlio antkapinis  paminklas</vt:lpstr>
      <vt:lpstr>XVIIa. Bestseleris – Radvilos Našlaitėlio  “Kelionė į Jeruzalę”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Renesanso epochą reprezentuojančios asmenybės</dc:title>
  <dc:creator>Lydija</dc:creator>
  <cp:lastModifiedBy>skaitykla</cp:lastModifiedBy>
  <cp:revision>9</cp:revision>
  <dcterms:created xsi:type="dcterms:W3CDTF">2011-10-05T17:34:12Z</dcterms:created>
  <dcterms:modified xsi:type="dcterms:W3CDTF">2011-10-06T04:54:01Z</dcterms:modified>
</cp:coreProperties>
</file>