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29E2CB-4172-4DBA-8FBA-B5641B56306D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933EE01-AAE9-4F29-AAD7-0999886D58CD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o vietos rezervavimo ženklas 4"/>
          <p:cNvSpPr>
            <a:spLocks noGrp="1"/>
          </p:cNvSpPr>
          <p:nvPr>
            <p:ph type="subTitle" idx="4294967295"/>
          </p:nvPr>
        </p:nvSpPr>
        <p:spPr>
          <a:xfrm>
            <a:off x="251520" y="549275"/>
            <a:ext cx="8640960" cy="5903913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1. </a:t>
            </a:r>
            <a:r>
              <a:rPr lang="en-US" sz="4800" dirty="0" err="1" smtClean="0"/>
              <a:t>Kitai</a:t>
            </a:r>
            <a:r>
              <a:rPr lang="en-US" sz="4800" dirty="0" smtClean="0"/>
              <a:t> </a:t>
            </a:r>
            <a:r>
              <a:rPr lang="en-US" sz="4800" dirty="0" err="1" smtClean="0"/>
              <a:t>pamokai</a:t>
            </a:r>
            <a:r>
              <a:rPr lang="en-US" sz="4800" dirty="0" smtClean="0"/>
              <a:t> </a:t>
            </a:r>
            <a:r>
              <a:rPr lang="en-US" sz="4800" dirty="0" err="1" smtClean="0"/>
              <a:t>atsine</a:t>
            </a:r>
            <a:r>
              <a:rPr lang="lt-LT" sz="4800" dirty="0" smtClean="0"/>
              <a:t>š</a:t>
            </a:r>
            <a:r>
              <a:rPr lang="en-US" sz="4800" dirty="0" smtClean="0"/>
              <a:t>kit, </a:t>
            </a:r>
            <a:r>
              <a:rPr lang="en-US" sz="4800" dirty="0" err="1" smtClean="0"/>
              <a:t>pra</a:t>
            </a:r>
            <a:r>
              <a:rPr lang="lt-LT" sz="4800" dirty="0" smtClean="0"/>
              <a:t>š</a:t>
            </a:r>
            <a:r>
              <a:rPr lang="en-US" sz="4800" dirty="0" err="1" smtClean="0"/>
              <a:t>om</a:t>
            </a:r>
            <a:r>
              <a:rPr lang="lt-LT" sz="4800" dirty="0" smtClean="0"/>
              <a:t>,</a:t>
            </a:r>
            <a:r>
              <a:rPr lang="en-US" sz="4800" dirty="0" smtClean="0"/>
              <a:t> </a:t>
            </a:r>
            <a:r>
              <a:rPr lang="lt-LT" sz="4800" dirty="0" err="1"/>
              <a:t>v</a:t>
            </a:r>
            <a:r>
              <a:rPr lang="en-US" sz="4800" dirty="0" err="1" smtClean="0"/>
              <a:t>adov</a:t>
            </a:r>
            <a:r>
              <a:rPr lang="lt-LT" sz="4800" dirty="0" smtClean="0"/>
              <a:t>ė</a:t>
            </a:r>
            <a:r>
              <a:rPr lang="en-US" sz="4800" dirty="0" err="1" smtClean="0"/>
              <a:t>lius</a:t>
            </a:r>
            <a:r>
              <a:rPr lang="lt-LT" sz="4800" dirty="0" smtClean="0"/>
              <a:t>.</a:t>
            </a:r>
          </a:p>
          <a:p>
            <a:pPr marL="914400" indent="-914400">
              <a:buAutoNum type="arabicPeriod"/>
            </a:pPr>
            <a:endParaRPr lang="lt-LT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lt-LT" sz="4800" dirty="0" smtClean="0"/>
              <a:t>1. Kitai pamokai </a:t>
            </a:r>
            <a:r>
              <a:rPr lang="lt-LT" sz="4800" i="1" u="sng" dirty="0" smtClean="0"/>
              <a:t>atsineškit, prašom,</a:t>
            </a:r>
            <a:r>
              <a:rPr lang="lt-LT" sz="4800" dirty="0" smtClean="0">
                <a:solidFill>
                  <a:schemeClr val="bg2"/>
                </a:solidFill>
              </a:rPr>
              <a:t> </a:t>
            </a:r>
            <a:r>
              <a:rPr lang="lt-LT" sz="4800" dirty="0" smtClean="0"/>
              <a:t>vadovėlius</a:t>
            </a:r>
            <a:r>
              <a:rPr lang="en-US" sz="4800" dirty="0" smtClean="0"/>
              <a:t> </a:t>
            </a:r>
            <a:r>
              <a:rPr lang="lt-LT" sz="4800" dirty="0" smtClean="0"/>
              <a:t> </a:t>
            </a:r>
            <a:r>
              <a:rPr lang="en-US" sz="4800" dirty="0" smtClean="0">
                <a:solidFill>
                  <a:srgbClr val="FF0000"/>
                </a:solidFill>
              </a:rPr>
              <a:t>(=p</a:t>
            </a:r>
            <a:r>
              <a:rPr lang="lt-LT" sz="4800" dirty="0" smtClean="0">
                <a:solidFill>
                  <a:srgbClr val="FF0000"/>
                </a:solidFill>
              </a:rPr>
              <a:t>r</a:t>
            </a:r>
            <a:r>
              <a:rPr lang="en-US" sz="4800" dirty="0" smtClean="0">
                <a:solidFill>
                  <a:srgbClr val="FF0000"/>
                </a:solidFill>
              </a:rPr>
              <a:t>a</a:t>
            </a:r>
            <a:r>
              <a:rPr lang="lt-LT" sz="4800" dirty="0" smtClean="0">
                <a:solidFill>
                  <a:srgbClr val="FF0000"/>
                </a:solidFill>
              </a:rPr>
              <a:t>š</a:t>
            </a:r>
            <a:r>
              <a:rPr lang="en-US" sz="4800" dirty="0" err="1" smtClean="0">
                <a:solidFill>
                  <a:srgbClr val="FF0000"/>
                </a:solidFill>
              </a:rPr>
              <a:t>om</a:t>
            </a:r>
            <a:r>
              <a:rPr lang="lt-LT" sz="4800" dirty="0" smtClean="0">
                <a:solidFill>
                  <a:srgbClr val="FF0000"/>
                </a:solidFill>
              </a:rPr>
              <a:t> atsinešti).</a:t>
            </a:r>
          </a:p>
          <a:p>
            <a:pPr marL="0" indent="0">
              <a:buNone/>
            </a:pPr>
            <a:endParaRPr lang="lt-LT" sz="4800" dirty="0" smtClean="0"/>
          </a:p>
          <a:p>
            <a:pPr marL="0" indent="0">
              <a:buNone/>
            </a:pPr>
            <a:endParaRPr lang="lt-LT" sz="48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717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inis pavadinimas 6"/>
          <p:cNvSpPr>
            <a:spLocks noGrp="1"/>
          </p:cNvSpPr>
          <p:nvPr>
            <p:ph type="subTitle" idx="4294967295"/>
          </p:nvPr>
        </p:nvSpPr>
        <p:spPr>
          <a:xfrm>
            <a:off x="323528" y="765174"/>
            <a:ext cx="8640960" cy="57601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 smtClean="0"/>
              <a:t>2. </a:t>
            </a:r>
            <a:r>
              <a:rPr lang="lt-LT" sz="4800" dirty="0" smtClean="0"/>
              <a:t>Nuoširdus ačiū visiems, padėjusiems  man atlikti šį kūrybinį darbą</a:t>
            </a:r>
            <a:r>
              <a:rPr lang="lt-LT" sz="4800" dirty="0"/>
              <a:t>. 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lt-LT" sz="4800" dirty="0" smtClean="0"/>
              <a:t>2.</a:t>
            </a:r>
            <a:r>
              <a:rPr lang="lt-LT" sz="4800" dirty="0" smtClean="0">
                <a:solidFill>
                  <a:srgbClr val="FF0000"/>
                </a:solidFill>
              </a:rPr>
              <a:t>Nuoširdžiai ačiū </a:t>
            </a:r>
            <a:r>
              <a:rPr lang="lt-LT" sz="4800" dirty="0" smtClean="0"/>
              <a:t>visiems</a:t>
            </a:r>
            <a:r>
              <a:rPr lang="lt-LT" sz="4800" dirty="0"/>
              <a:t>, padėjusiems  man atlikti šį kūrybinį </a:t>
            </a:r>
            <a:r>
              <a:rPr lang="lt-LT" sz="4800" dirty="0" smtClean="0"/>
              <a:t>darbą.</a:t>
            </a:r>
            <a:endParaRPr lang="lt-LT" sz="4800" dirty="0">
              <a:solidFill>
                <a:srgbClr val="FF0000"/>
              </a:solidFill>
            </a:endParaRPr>
          </a:p>
          <a:p>
            <a:endParaRPr lang="en-US" sz="48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54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685800" y="333375"/>
            <a:ext cx="8458200" cy="6335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3. </a:t>
            </a:r>
            <a:r>
              <a:rPr lang="lt-LT" sz="4800" dirty="0" smtClean="0"/>
              <a:t>Mokiniai, prašom atlikti sekantį pratimą.</a:t>
            </a:r>
            <a:endParaRPr lang="en-US" sz="4800" dirty="0" smtClean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3</a:t>
            </a:r>
            <a:r>
              <a:rPr lang="en-US" sz="4800" dirty="0"/>
              <a:t>. </a:t>
            </a:r>
            <a:r>
              <a:rPr lang="en-US" sz="4800" dirty="0" err="1"/>
              <a:t>Mokiniai</a:t>
            </a:r>
            <a:r>
              <a:rPr lang="en-US" sz="4800" dirty="0"/>
              <a:t>, </a:t>
            </a:r>
            <a:r>
              <a:rPr lang="en-US" sz="4800" dirty="0" err="1"/>
              <a:t>prašom</a:t>
            </a:r>
            <a:r>
              <a:rPr lang="en-US" sz="4800" dirty="0"/>
              <a:t> </a:t>
            </a:r>
            <a:r>
              <a:rPr lang="en-US" sz="4800" dirty="0" err="1"/>
              <a:t>atlikti</a:t>
            </a:r>
            <a:r>
              <a:rPr lang="en-US" sz="4800" dirty="0"/>
              <a:t> </a:t>
            </a:r>
            <a:r>
              <a:rPr lang="en-US" sz="4800" dirty="0" smtClean="0">
                <a:solidFill>
                  <a:srgbClr val="FF0000"/>
                </a:solidFill>
              </a:rPr>
              <a:t>kit</a:t>
            </a:r>
            <a:r>
              <a:rPr lang="lt-LT" sz="4800" dirty="0" smtClean="0">
                <a:solidFill>
                  <a:srgbClr val="FF0000"/>
                </a:solidFill>
              </a:rPr>
              <a:t>ą</a:t>
            </a:r>
            <a:r>
              <a:rPr lang="lt-LT" sz="4800" dirty="0" smtClean="0"/>
              <a:t> </a:t>
            </a:r>
            <a:r>
              <a:rPr lang="en-US" sz="4800" dirty="0" err="1" smtClean="0"/>
              <a:t>pratimą</a:t>
            </a:r>
            <a:r>
              <a:rPr lang="en-US" sz="4800" dirty="0"/>
              <a:t>.</a:t>
            </a:r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90755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685800" y="404813"/>
            <a:ext cx="8458200" cy="6119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4. </a:t>
            </a:r>
            <a:r>
              <a:rPr lang="en-US" sz="4800" dirty="0" err="1" smtClean="0"/>
              <a:t>Sportininkai</a:t>
            </a:r>
            <a:r>
              <a:rPr lang="lt-LT" sz="4800" dirty="0" smtClean="0"/>
              <a:t> atstovauja savo šalį.</a:t>
            </a:r>
            <a:endParaRPr lang="en-US" sz="4800" dirty="0" smtClean="0"/>
          </a:p>
          <a:p>
            <a:pPr marL="0" indent="0">
              <a:buNone/>
            </a:pPr>
            <a:endParaRPr lang="fi-FI" sz="4800" dirty="0" smtClean="0"/>
          </a:p>
          <a:p>
            <a:pPr marL="0" indent="0" algn="ctr">
              <a:buNone/>
            </a:pPr>
            <a:endParaRPr lang="lt-LT" sz="48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i-FI" sz="4800" dirty="0" smtClean="0">
                <a:solidFill>
                  <a:srgbClr val="FF0000"/>
                </a:solidFill>
              </a:rPr>
              <a:t>ATSTOVAUTI...     KAM?</a:t>
            </a:r>
            <a:endParaRPr lang="fi-FI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i-FI" sz="4800" dirty="0" smtClean="0"/>
              <a:t>4</a:t>
            </a:r>
            <a:r>
              <a:rPr lang="fi-FI" sz="4800" dirty="0"/>
              <a:t>. Sportininkai atstovauja </a:t>
            </a:r>
            <a:r>
              <a:rPr lang="fi-FI" sz="4800" dirty="0" smtClean="0"/>
              <a:t>savo</a:t>
            </a:r>
            <a:r>
              <a:rPr lang="lt-LT" sz="4800" dirty="0" smtClean="0"/>
              <a:t> </a:t>
            </a:r>
            <a:r>
              <a:rPr lang="lt-LT" sz="4800" dirty="0" smtClean="0">
                <a:solidFill>
                  <a:srgbClr val="FF0000"/>
                </a:solidFill>
              </a:rPr>
              <a:t>šaliai.</a:t>
            </a:r>
            <a:endParaRPr lang="fi-FI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323528" y="476672"/>
            <a:ext cx="8568952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5. Be </a:t>
            </a:r>
            <a:r>
              <a:rPr lang="en-US" sz="4800" dirty="0" err="1" smtClean="0"/>
              <a:t>abejo</a:t>
            </a:r>
            <a:r>
              <a:rPr lang="en-US" sz="4800" dirty="0" smtClean="0"/>
              <a:t>, </a:t>
            </a:r>
            <a:r>
              <a:rPr lang="en-US" sz="4800" dirty="0"/>
              <a:t>p</a:t>
            </a:r>
            <a:r>
              <a:rPr lang="lt-LT" sz="4800" dirty="0" err="1" smtClean="0"/>
              <a:t>oetas</a:t>
            </a:r>
            <a:r>
              <a:rPr lang="lt-LT" sz="4800" dirty="0" smtClean="0"/>
              <a:t> naudoja įspūdingą metaforą</a:t>
            </a:r>
            <a:r>
              <a:rPr lang="en-US" sz="4800" dirty="0" smtClean="0"/>
              <a:t> </a:t>
            </a:r>
            <a:r>
              <a:rPr lang="lt-LT" sz="4800" dirty="0" smtClean="0"/>
              <a:t>„</a:t>
            </a:r>
            <a:r>
              <a:rPr lang="lt-LT" sz="4800" dirty="0" smtClean="0"/>
              <a:t>šiandien </a:t>
            </a:r>
            <a:r>
              <a:rPr lang="en-US" sz="4800" dirty="0" smtClean="0"/>
              <a:t> </a:t>
            </a:r>
            <a:r>
              <a:rPr lang="lt-LT" sz="4800" dirty="0" smtClean="0"/>
              <a:t>širdį pasivaikščioti</a:t>
            </a:r>
            <a:r>
              <a:rPr lang="en-US" sz="4800" dirty="0" smtClean="0"/>
              <a:t> </a:t>
            </a:r>
            <a:r>
              <a:rPr lang="lt-LT" sz="4800" dirty="0" smtClean="0"/>
              <a:t> išleisiu“.</a:t>
            </a:r>
            <a:endParaRPr lang="en-US" sz="4800" dirty="0" smtClean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lt-LT" sz="4800" dirty="0" smtClean="0"/>
              <a:t>5.</a:t>
            </a:r>
            <a:r>
              <a:rPr lang="en-US" sz="4800" dirty="0" smtClean="0"/>
              <a:t>Be </a:t>
            </a:r>
            <a:r>
              <a:rPr lang="en-US" sz="4800" dirty="0" err="1" smtClean="0"/>
              <a:t>abejo</a:t>
            </a:r>
            <a:r>
              <a:rPr lang="en-US" sz="4800" dirty="0" smtClean="0"/>
              <a:t>, </a:t>
            </a:r>
            <a:r>
              <a:rPr lang="en-US" sz="4800" dirty="0"/>
              <a:t>p</a:t>
            </a:r>
            <a:r>
              <a:rPr lang="lt-LT" sz="4800" dirty="0" err="1" smtClean="0"/>
              <a:t>oetas</a:t>
            </a:r>
            <a:r>
              <a:rPr lang="lt-LT" sz="4800" dirty="0" smtClean="0"/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vartoja</a:t>
            </a:r>
            <a:r>
              <a:rPr lang="en-US" sz="4800" dirty="0" smtClean="0"/>
              <a:t>  </a:t>
            </a:r>
            <a:r>
              <a:rPr lang="lt-LT" sz="4800" dirty="0" smtClean="0"/>
              <a:t>įspūdingą </a:t>
            </a:r>
            <a:r>
              <a:rPr lang="lt-LT" sz="4800" dirty="0"/>
              <a:t>metaforą </a:t>
            </a:r>
            <a:r>
              <a:rPr lang="lt-LT" sz="4800" dirty="0" smtClean="0"/>
              <a:t>„</a:t>
            </a:r>
            <a:r>
              <a:rPr lang="lt-LT" sz="4800" dirty="0" smtClean="0"/>
              <a:t>šiandien  </a:t>
            </a:r>
            <a:r>
              <a:rPr lang="lt-LT" sz="4800" dirty="0"/>
              <a:t>širdį pasivaikščioti  išleisiu“.</a:t>
            </a:r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76093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395536" y="476672"/>
            <a:ext cx="8496944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6. </a:t>
            </a:r>
            <a:r>
              <a:rPr lang="en-US" sz="4800" dirty="0" err="1" smtClean="0"/>
              <a:t>Meil</a:t>
            </a:r>
            <a:r>
              <a:rPr lang="lt-LT" sz="4800" dirty="0" smtClean="0"/>
              <a:t>ė žmogų padaro </a:t>
            </a:r>
            <a:r>
              <a:rPr lang="lt-LT" sz="4800" dirty="0" err="1" smtClean="0"/>
              <a:t>atides-</a:t>
            </a:r>
            <a:r>
              <a:rPr lang="lt-LT" sz="4800" dirty="0" smtClean="0"/>
              <a:t> </a:t>
            </a:r>
            <a:r>
              <a:rPr lang="lt-LT" sz="4800" dirty="0" err="1" smtClean="0"/>
              <a:t>niu</a:t>
            </a:r>
            <a:r>
              <a:rPr lang="lt-LT" sz="4800" dirty="0" smtClean="0"/>
              <a:t> bei geresniu. 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pt-BR" sz="4800" dirty="0" smtClean="0"/>
          </a:p>
          <a:p>
            <a:pPr marL="0" indent="0">
              <a:buNone/>
            </a:pPr>
            <a:r>
              <a:rPr lang="pt-BR" sz="4800" dirty="0" smtClean="0"/>
              <a:t>6</a:t>
            </a:r>
            <a:r>
              <a:rPr lang="pt-BR" sz="4800" dirty="0"/>
              <a:t>. Meilė </a:t>
            </a:r>
            <a:r>
              <a:rPr lang="pt-BR" sz="4800" dirty="0">
                <a:solidFill>
                  <a:schemeClr val="tx1"/>
                </a:solidFill>
              </a:rPr>
              <a:t>žmog</a:t>
            </a:r>
            <a:r>
              <a:rPr lang="pt-BR" sz="4800" dirty="0">
                <a:solidFill>
                  <a:srgbClr val="FF0000"/>
                </a:solidFill>
              </a:rPr>
              <a:t>ų</a:t>
            </a:r>
            <a:r>
              <a:rPr lang="pt-BR" sz="4800" dirty="0"/>
              <a:t> padaro </a:t>
            </a:r>
            <a:r>
              <a:rPr lang="pt-BR" sz="4800" dirty="0" smtClean="0">
                <a:solidFill>
                  <a:srgbClr val="FF0000"/>
                </a:solidFill>
              </a:rPr>
              <a:t>atidesn</a:t>
            </a:r>
            <a:r>
              <a:rPr lang="lt-LT" sz="4800" dirty="0" smtClean="0">
                <a:solidFill>
                  <a:srgbClr val="FF0000"/>
                </a:solidFill>
              </a:rPr>
              <a:t>į</a:t>
            </a:r>
            <a:r>
              <a:rPr lang="pt-BR" sz="4800" dirty="0" smtClean="0">
                <a:solidFill>
                  <a:srgbClr val="FF0000"/>
                </a:solidFill>
              </a:rPr>
              <a:t> </a:t>
            </a:r>
            <a:r>
              <a:rPr lang="pt-BR" sz="4800" dirty="0">
                <a:solidFill>
                  <a:schemeClr val="tx1"/>
                </a:solidFill>
              </a:rPr>
              <a:t>bei</a:t>
            </a:r>
            <a:r>
              <a:rPr lang="pt-BR" sz="4800" dirty="0">
                <a:solidFill>
                  <a:srgbClr val="FF0000"/>
                </a:solidFill>
              </a:rPr>
              <a:t> </a:t>
            </a:r>
            <a:r>
              <a:rPr lang="pt-BR" sz="4800" dirty="0" smtClean="0">
                <a:solidFill>
                  <a:srgbClr val="FF0000"/>
                </a:solidFill>
              </a:rPr>
              <a:t>geresn</a:t>
            </a:r>
            <a:r>
              <a:rPr lang="lt-LT" sz="4800" dirty="0" smtClean="0">
                <a:solidFill>
                  <a:srgbClr val="FF0000"/>
                </a:solidFill>
              </a:rPr>
              <a:t>į</a:t>
            </a:r>
            <a:r>
              <a:rPr lang="pt-BR" sz="4800" dirty="0" smtClean="0">
                <a:solidFill>
                  <a:srgbClr val="FF0000"/>
                </a:solidFill>
              </a:rPr>
              <a:t>. </a:t>
            </a:r>
            <a:endParaRPr lang="pt-BR" sz="4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37447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251520" y="476672"/>
            <a:ext cx="864096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7. </a:t>
            </a:r>
            <a:r>
              <a:rPr lang="lt-LT" sz="4400" dirty="0" smtClean="0"/>
              <a:t>Jie turėtų būti ir kūrybiškesniais, ir drąsesniais.</a:t>
            </a: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lt-LT" sz="4400" dirty="0" smtClean="0"/>
              <a:t>7</a:t>
            </a:r>
            <a:r>
              <a:rPr lang="lt-LT" sz="4400" dirty="0"/>
              <a:t>. </a:t>
            </a:r>
            <a:r>
              <a:rPr lang="lt-LT" sz="4400" dirty="0">
                <a:solidFill>
                  <a:srgbClr val="FF0000"/>
                </a:solidFill>
              </a:rPr>
              <a:t>Jie</a:t>
            </a:r>
            <a:r>
              <a:rPr lang="lt-LT" sz="4400" dirty="0"/>
              <a:t> turėtų būti ir </a:t>
            </a:r>
            <a:r>
              <a:rPr lang="lt-LT" sz="4400" dirty="0" err="1" smtClean="0">
                <a:solidFill>
                  <a:srgbClr val="FF0000"/>
                </a:solidFill>
              </a:rPr>
              <a:t>kūrybiškesn</a:t>
            </a:r>
            <a:r>
              <a:rPr lang="en-US" sz="4400" dirty="0" smtClean="0">
                <a:solidFill>
                  <a:srgbClr val="FF0000"/>
                </a:solidFill>
              </a:rPr>
              <a:t>i</a:t>
            </a:r>
            <a:r>
              <a:rPr lang="lt-LT" sz="4400" dirty="0" smtClean="0"/>
              <a:t>, </a:t>
            </a:r>
            <a:r>
              <a:rPr lang="lt-LT" sz="4400" dirty="0"/>
              <a:t>ir </a:t>
            </a:r>
            <a:r>
              <a:rPr lang="lt-LT" sz="4400" dirty="0" smtClean="0">
                <a:solidFill>
                  <a:srgbClr val="FF0000"/>
                </a:solidFill>
              </a:rPr>
              <a:t>drąsesni</a:t>
            </a:r>
            <a:r>
              <a:rPr lang="en-US" sz="4400" dirty="0" smtClean="0">
                <a:solidFill>
                  <a:schemeClr val="tx1"/>
                </a:solidFill>
              </a:rPr>
              <a:t>.</a:t>
            </a:r>
            <a:endParaRPr lang="lt-LT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35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251520" y="404664"/>
            <a:ext cx="8784976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8. </a:t>
            </a:r>
            <a:r>
              <a:rPr lang="lt-LT" sz="4800" dirty="0" smtClean="0"/>
              <a:t>Ji, mano pusseserė, puikiai  žino anglų kalbą. 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lt-LT" sz="4800" dirty="0" smtClean="0"/>
              <a:t>8</a:t>
            </a:r>
            <a:r>
              <a:rPr lang="lt-LT" sz="4800" dirty="0"/>
              <a:t>. Ji, mano pusseserė, puikiai </a:t>
            </a:r>
            <a:r>
              <a:rPr lang="en-US" sz="4800" dirty="0" err="1" smtClean="0">
                <a:solidFill>
                  <a:srgbClr val="FF0000"/>
                </a:solidFill>
              </a:rPr>
              <a:t>moka</a:t>
            </a:r>
            <a:r>
              <a:rPr lang="en-US" sz="4800" dirty="0" smtClean="0"/>
              <a:t> </a:t>
            </a:r>
            <a:r>
              <a:rPr lang="lt-LT" sz="4800" dirty="0" smtClean="0"/>
              <a:t>anglų </a:t>
            </a:r>
            <a:r>
              <a:rPr lang="lt-LT" sz="4800" dirty="0"/>
              <a:t>kalbą. </a:t>
            </a:r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82218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179512" y="404664"/>
            <a:ext cx="8712968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9. </a:t>
            </a:r>
            <a:r>
              <a:rPr lang="lt-LT" sz="4800" dirty="0" smtClean="0"/>
              <a:t>Nepergyvenkit, mokytoja, Žygimantas išlaikys egzaminą puikiai.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lt-LT" sz="4800" dirty="0" smtClean="0"/>
              <a:t>9.</a:t>
            </a:r>
            <a:r>
              <a:rPr lang="en-US" sz="4800" dirty="0" smtClean="0">
                <a:solidFill>
                  <a:srgbClr val="FF0000"/>
                </a:solidFill>
              </a:rPr>
              <a:t>Ne</a:t>
            </a:r>
            <a:r>
              <a:rPr lang="lt-LT" sz="4800" dirty="0" smtClean="0">
                <a:solidFill>
                  <a:srgbClr val="FF0000"/>
                </a:solidFill>
              </a:rPr>
              <a:t>liūdėkit, nesikrimskit</a:t>
            </a:r>
            <a:r>
              <a:rPr lang="lt-LT" sz="4800" dirty="0" smtClean="0"/>
              <a:t>, mokytoja</a:t>
            </a:r>
            <a:r>
              <a:rPr lang="lt-LT" sz="4800" dirty="0"/>
              <a:t>, Žygimantas išlaikys egzaminą puikiai.</a:t>
            </a:r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415743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4294967295"/>
          </p:nvPr>
        </p:nvSpPr>
        <p:spPr>
          <a:xfrm>
            <a:off x="395536" y="404664"/>
            <a:ext cx="8496944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10. </a:t>
            </a:r>
            <a:r>
              <a:rPr lang="lt-LT" sz="4800" dirty="0" smtClean="0"/>
              <a:t>Pabaigai pakartosime, ką šiandien išmokome. </a:t>
            </a:r>
            <a:endParaRPr lang="en-US" sz="4800" dirty="0" smtClean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lt-LT" sz="4800" dirty="0" smtClean="0"/>
              <a:t>10</a:t>
            </a:r>
            <a:r>
              <a:rPr lang="lt-LT" sz="4800" dirty="0"/>
              <a:t>. </a:t>
            </a:r>
            <a:r>
              <a:rPr lang="lt-LT" sz="4800" dirty="0" err="1" smtClean="0">
                <a:solidFill>
                  <a:srgbClr val="FF0000"/>
                </a:solidFill>
              </a:rPr>
              <a:t>Pabaig</a:t>
            </a:r>
            <a:r>
              <a:rPr lang="en-US" sz="4800" dirty="0" err="1" smtClean="0">
                <a:solidFill>
                  <a:srgbClr val="FF0000"/>
                </a:solidFill>
              </a:rPr>
              <a:t>oje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lt-LT" sz="4800" dirty="0" smtClean="0"/>
              <a:t>pakartosime</a:t>
            </a:r>
            <a:r>
              <a:rPr lang="lt-LT" sz="4800" dirty="0"/>
              <a:t>, ką šiandien išmokome. </a:t>
            </a:r>
          </a:p>
          <a:p>
            <a:pPr marL="0" indent="0">
              <a:buNone/>
            </a:pP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66174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Žyg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95</TotalTime>
  <Words>238</Words>
  <Application>Microsoft Office PowerPoint</Application>
  <PresentationFormat>Demonstracija ekrane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Žygis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Vitalija</dc:creator>
  <cp:lastModifiedBy>Vitalija</cp:lastModifiedBy>
  <cp:revision>23</cp:revision>
  <dcterms:created xsi:type="dcterms:W3CDTF">2011-02-21T05:38:35Z</dcterms:created>
  <dcterms:modified xsi:type="dcterms:W3CDTF">2011-11-24T16:42:06Z</dcterms:modified>
</cp:coreProperties>
</file>