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8" name="Skaidrės numerio vietos rezervavimo ženklas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Poraštės vietos rezervavimo ženklas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aisva form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Laisva form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B68946D-2F70-4C40-A269-84E155B2B960}" type="datetimeFigureOut">
              <a:rPr lang="lt-LT" smtClean="0"/>
              <a:pPr/>
              <a:t>2011.10.13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C43AAD5-B149-4972-8BCA-B906B77D6B5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dgs.dtiltas.lt/knygynas/gieme_apie_stumbra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14348" y="128586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lt-LT" sz="4800" i="1" dirty="0" smtClean="0"/>
              <a:t>Mikalojus </a:t>
            </a:r>
            <a:r>
              <a:rPr lang="lt-LT" sz="4800" i="1" dirty="0" err="1" smtClean="0"/>
              <a:t>Husovianas</a:t>
            </a:r>
            <a:endParaRPr lang="lt-LT" sz="4800" i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785786" y="3214686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lt-LT" sz="4000" dirty="0" smtClean="0"/>
              <a:t>“Giesmė apie stumbrą”</a:t>
            </a:r>
          </a:p>
          <a:p>
            <a:pPr algn="l"/>
            <a:r>
              <a:rPr lang="lt-LT" sz="3200" dirty="0" smtClean="0"/>
              <a:t>1523m. 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Kūrinio tema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Poemoje plačiai aprašyta istorinė Lietuva, jos gamta. </a:t>
            </a:r>
          </a:p>
          <a:p>
            <a:endParaRPr lang="lt-LT" dirty="0" smtClean="0"/>
          </a:p>
          <a:p>
            <a:r>
              <a:rPr lang="lt-LT" dirty="0" smtClean="0"/>
              <a:t>Lietuvos gyvenimo įvykiai, santykiai su kaimyninėmis valstybėmis. Taip pat </a:t>
            </a:r>
            <a:r>
              <a:rPr lang="lt-LT" dirty="0" smtClean="0"/>
              <a:t>rašoma </a:t>
            </a:r>
            <a:r>
              <a:rPr lang="lt-LT" dirty="0" smtClean="0"/>
              <a:t>apie stumbrą, girias ir medžioklę; poemoje apžvelgiami ir platesni Lietuvos gyvenimo įvykiai.</a:t>
            </a: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Poeto tikslas buvo pakeisti neigiamą italų požiūrį į Lietuvą.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Šiam tikslui jis parodė daug išradingumo.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    Kūrinyje poetas reiškia savo patriotinius</a:t>
            </a:r>
          </a:p>
          <a:p>
            <a:pPr>
              <a:buNone/>
            </a:pPr>
            <a:r>
              <a:rPr lang="lt-LT" dirty="0" smtClean="0"/>
              <a:t>bei religinius jausmus ir samprotavimus.</a:t>
            </a: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Vertybės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Krikščioniška vertybių sistema</a:t>
            </a:r>
          </a:p>
          <a:p>
            <a:r>
              <a:rPr lang="lt-LT" dirty="0" smtClean="0"/>
              <a:t>Pasiaukojimas</a:t>
            </a:r>
          </a:p>
          <a:p>
            <a:r>
              <a:rPr lang="lt-LT" dirty="0" smtClean="0"/>
              <a:t>Patriotizmas</a:t>
            </a:r>
          </a:p>
          <a:p>
            <a:r>
              <a:rPr lang="lt-LT" dirty="0" smtClean="0"/>
              <a:t>Drąsa ir narsa</a:t>
            </a:r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Krikščioniška vertybių sistema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Poetas buvo tradicinės krikščionybės </a:t>
            </a:r>
            <a:r>
              <a:rPr lang="lt-LT" dirty="0" smtClean="0"/>
              <a:t>šalininkas:</a:t>
            </a:r>
            <a:endParaRPr lang="lt-LT" dirty="0" smtClean="0"/>
          </a:p>
          <a:p>
            <a:endParaRPr lang="en-US" dirty="0" smtClean="0"/>
          </a:p>
          <a:p>
            <a:endParaRPr lang="lt-LT" dirty="0" smtClean="0"/>
          </a:p>
          <a:p>
            <a:pPr algn="ctr">
              <a:buNone/>
            </a:pPr>
            <a:r>
              <a:rPr lang="lt-LT" sz="2000" i="1" dirty="0" smtClean="0"/>
              <a:t>“Vietoj Jupiterio čia aš garbinu Kristų, </a:t>
            </a:r>
            <a:r>
              <a:rPr lang="lt-LT" sz="2000" i="1" dirty="0" err="1" smtClean="0"/>
              <a:t>Junonę-</a:t>
            </a:r>
            <a:endParaRPr lang="lt-LT" sz="2000" i="1" dirty="0" smtClean="0"/>
          </a:p>
          <a:p>
            <a:pPr algn="ctr">
              <a:buNone/>
            </a:pPr>
            <a:r>
              <a:rPr lang="lt-LT" sz="2000" i="1" dirty="0" smtClean="0"/>
              <a:t>Motina Kristaus keičiu ir eilėse juos miniu.</a:t>
            </a:r>
          </a:p>
          <a:p>
            <a:pPr algn="ctr">
              <a:buNone/>
            </a:pPr>
            <a:r>
              <a:rPr lang="lt-LT" sz="2000" i="1" dirty="0" smtClean="0"/>
              <a:t>Aš jau dalykų tikrų su pasakom nemaišysiu</a:t>
            </a:r>
            <a:r>
              <a:rPr lang="en-US" sz="2000" i="1" dirty="0" smtClean="0"/>
              <a:t>!”</a:t>
            </a:r>
            <a:endParaRPr lang="lt-LT" sz="20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Pasiaukojimas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4525963"/>
          </a:xfrm>
        </p:spPr>
        <p:txBody>
          <a:bodyPr/>
          <a:lstStyle/>
          <a:p>
            <a:r>
              <a:rPr lang="lt-LT" dirty="0" err="1" smtClean="0"/>
              <a:t>Husovianas</a:t>
            </a:r>
            <a:r>
              <a:rPr lang="lt-LT" dirty="0" smtClean="0"/>
              <a:t> išryškina Lietuvos ir Lenkijos misiją užstoti visą krikščioniškąjį </a:t>
            </a:r>
            <a:r>
              <a:rPr lang="lt-LT" dirty="0" smtClean="0"/>
              <a:t>pasaulį: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sz="2800" i="1" dirty="0" smtClean="0"/>
          </a:p>
          <a:p>
            <a:pPr algn="ctr">
              <a:buNone/>
            </a:pPr>
            <a:r>
              <a:rPr lang="lt-LT" sz="1800" i="1" dirty="0" smtClean="0"/>
              <a:t>“Esame mes pakrašty, mūsų kūnai sustabdo jo ietis;</a:t>
            </a:r>
          </a:p>
          <a:p>
            <a:pPr algn="ctr">
              <a:buNone/>
            </a:pPr>
            <a:r>
              <a:rPr lang="lt-LT" sz="1800" i="1" dirty="0" smtClean="0"/>
              <a:t>Mūsų gi kraujas seniai jau trukdo to priešo kelius,</a:t>
            </a:r>
          </a:p>
          <a:p>
            <a:pPr algn="ctr">
              <a:buNone/>
            </a:pPr>
            <a:r>
              <a:rPr lang="lt-LT" sz="1800" i="1" dirty="0" smtClean="0"/>
              <a:t>Kad nesiveržtų toliau ir nesmeigtų giliau kalavijo,</a:t>
            </a:r>
          </a:p>
          <a:p>
            <a:pPr algn="ctr">
              <a:buNone/>
            </a:pPr>
            <a:r>
              <a:rPr lang="lt-LT" sz="1800" i="1" dirty="0" smtClean="0"/>
              <a:t>Kad nežudytų visų, ką tik sutinka kely.”</a:t>
            </a:r>
          </a:p>
          <a:p>
            <a:endParaRPr lang="lt-LT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Patriotizmas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7972452" cy="4525963"/>
          </a:xfrm>
        </p:spPr>
        <p:txBody>
          <a:bodyPr/>
          <a:lstStyle/>
          <a:p>
            <a:r>
              <a:rPr lang="lt-LT" dirty="0" smtClean="0"/>
              <a:t>Viskas apie ką poemoje kalba autorius skirta Lietuvos </a:t>
            </a:r>
            <a:r>
              <a:rPr lang="lt-LT" dirty="0" smtClean="0"/>
              <a:t>išaukštinimui: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sz="2000" i="1" dirty="0" smtClean="0"/>
              <a:t>“Vaismedžių čia negausu, bet ar kas juos vadintų bevaisiais? </a:t>
            </a:r>
          </a:p>
          <a:p>
            <a:pPr>
              <a:buNone/>
            </a:pPr>
            <a:r>
              <a:rPr lang="lt-LT" sz="2000" i="1" dirty="0" smtClean="0"/>
              <a:t>Gausiai jie turi medaus, dūzgesio bičių pilni.”</a:t>
            </a: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Drąsa ir narsa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Garbinga dvikova su žvėrimis kaip su lygiu varžovu Lietuvoje buvo laikoma kiekvieno vyro narsos ir valios tvirtybės </a:t>
            </a:r>
            <a:r>
              <a:rPr lang="lt-LT" dirty="0" smtClean="0"/>
              <a:t>išmėginimu</a:t>
            </a:r>
            <a:r>
              <a:rPr lang="lt-LT" dirty="0" smtClean="0"/>
              <a:t>:</a:t>
            </a:r>
            <a:endParaRPr lang="lt-LT" dirty="0" smtClean="0"/>
          </a:p>
          <a:p>
            <a:endParaRPr lang="lt-LT" dirty="0" smtClean="0"/>
          </a:p>
          <a:p>
            <a:pPr algn="ctr">
              <a:buNone/>
            </a:pPr>
            <a:r>
              <a:rPr lang="lt-LT" sz="2400" dirty="0" smtClean="0"/>
              <a:t>“</a:t>
            </a:r>
            <a:r>
              <a:rPr lang="lt-LT" sz="2400" i="1" dirty="0" smtClean="0"/>
              <a:t>Šiais išradimais gilus nepalenkiamo Vytauto protas</a:t>
            </a:r>
          </a:p>
          <a:p>
            <a:pPr algn="ctr">
              <a:buNone/>
            </a:pPr>
            <a:r>
              <a:rPr lang="lt-LT" sz="2400" i="1" dirty="0" smtClean="0"/>
              <a:t>Stiprino dvasią karių, savo tėvynės jėgas.”</a:t>
            </a:r>
            <a:endParaRPr lang="lt-LT" sz="24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Literatūros vadovėlis 11 klasei.</a:t>
            </a:r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  <a:r>
              <a:rPr lang="lt-LT" sz="4000" dirty="0" smtClean="0"/>
              <a:t>Internetinis puslapis:</a:t>
            </a:r>
            <a:endParaRPr lang="lt-LT" sz="4400" dirty="0" smtClean="0"/>
          </a:p>
          <a:p>
            <a:endParaRPr lang="lt-LT" dirty="0" smtClean="0"/>
          </a:p>
          <a:p>
            <a:r>
              <a:rPr lang="lt-LT" dirty="0" smtClean="0">
                <a:hlinkClick r:id="rId2"/>
              </a:rPr>
              <a:t>http://dgs.dtiltas.lt/knygynas/gieme_apie_stumbra.htm</a:t>
            </a: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lt-LT" sz="4400" dirty="0" smtClean="0"/>
              <a:t>Ačiū už dėmesį </a:t>
            </a:r>
            <a:r>
              <a:rPr lang="lt-LT" sz="4400" dirty="0" smtClean="0">
                <a:sym typeface="Wingdings" pitchFamily="2" charset="2"/>
              </a:rPr>
              <a:t>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 poemos išrinkite ir įvardinkite 5 menines priemones, kuriomis autorius poetizuoja Lietuvą.</a:t>
            </a: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škas">
  <a:themeElements>
    <a:clrScheme name="Jėga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echniškas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ška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348</TotalTime>
  <Words>233</Words>
  <Application>Microsoft Office PowerPoint</Application>
  <PresentationFormat>Demonstracija ekrane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Techniškas</vt:lpstr>
      <vt:lpstr>Mikalojus Husovianas</vt:lpstr>
      <vt:lpstr>Kūrinio tema</vt:lpstr>
      <vt:lpstr>Skaidrė 3</vt:lpstr>
      <vt:lpstr>Skaidrė 4</vt:lpstr>
      <vt:lpstr>Vertybės</vt:lpstr>
      <vt:lpstr>Krikščioniška vertybių sistema</vt:lpstr>
      <vt:lpstr>Pasiaukojimas</vt:lpstr>
      <vt:lpstr>Patriotizmas</vt:lpstr>
      <vt:lpstr>Drąsa ir narsa</vt:lpstr>
      <vt:lpstr>Naudota literatūra:</vt:lpstr>
      <vt:lpstr>Skaidrė 11</vt:lpstr>
      <vt:lpstr>Užduotis</vt:lpstr>
    </vt:vector>
  </TitlesOfParts>
  <Company>NK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Mikalojus Husovianas</dc:title>
  <dc:creator>Mano</dc:creator>
  <cp:lastModifiedBy>Petras</cp:lastModifiedBy>
  <cp:revision>38</cp:revision>
  <dcterms:created xsi:type="dcterms:W3CDTF">2011-10-10T12:39:13Z</dcterms:created>
  <dcterms:modified xsi:type="dcterms:W3CDTF">2011-10-13T12:27:05Z</dcterms:modified>
</cp:coreProperties>
</file>