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63D47-3071-45A9-AD65-CEB4258D75D4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05ED-BA69-4BC8-8B93-C48759EDF5A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lbam.lt/?p=1136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Klausydami parengtų pranešimų apie Renesanso (Lietuvos) asmenybes, mokiniai susipažins su 3 iškiliomis Lietuvos Renesanso asmenybėmis ir parašys</a:t>
            </a:r>
            <a:r>
              <a:rPr lang="lt-LT" baseline="0" dirty="0" smtClean="0"/>
              <a:t> pastraipą</a:t>
            </a:r>
            <a:r>
              <a:rPr lang="lt-LT" baseline="0" dirty="0" smtClean="0"/>
              <a:t>.  Pastaba: primenu, kad pradedame pildyti lentelę, žr. 5 skaidrę) . Tai tęstinė pamoka- kiekvieną pirmadienį pristatome vis kitas Renesanso asmenybes (kalba mokiniai).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Mokiniai pildo lentelę, po to apibendrinami </a:t>
            </a:r>
            <a:r>
              <a:rPr lang="lt-LT" dirty="0" smtClean="0"/>
              <a:t>pranešimai. Gal mokiniai taip pat norės išsakyti savo pastebėjimus</a:t>
            </a:r>
            <a:r>
              <a:rPr lang="lt-LT" dirty="0" smtClean="0"/>
              <a:t>? (Lentelės susirenkamos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Individualus</a:t>
            </a:r>
            <a:r>
              <a:rPr lang="lt-LT" baseline="0" dirty="0" smtClean="0"/>
              <a:t> darbas. Pastraipų </a:t>
            </a:r>
            <a:r>
              <a:rPr lang="lt-LT" baseline="0" dirty="0" smtClean="0"/>
              <a:t>taisymas (darbas poromis). 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4</a:t>
            </a:fld>
            <a:endParaRPr lang="lt-L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5</a:t>
            </a:fld>
            <a:endParaRPr lang="lt-L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 smtClean="0"/>
              <a:t> Pasirenkamasis dalykas. Žiūrėdami(klausydami</a:t>
            </a:r>
            <a:r>
              <a:rPr lang="lt-LT" dirty="0" smtClean="0"/>
              <a:t>) video apie didikus Radvilas, mokiniai susipažins su J.</a:t>
            </a:r>
            <a:r>
              <a:rPr lang="lt-LT" baseline="0" dirty="0" smtClean="0"/>
              <a:t> </a:t>
            </a:r>
            <a:r>
              <a:rPr lang="lt-LT" baseline="0" dirty="0" err="1" smtClean="0"/>
              <a:t>Radvano</a:t>
            </a:r>
            <a:r>
              <a:rPr lang="lt-LT" baseline="0" dirty="0" smtClean="0"/>
              <a:t> epo „</a:t>
            </a:r>
            <a:r>
              <a:rPr lang="lt-LT" baseline="0" dirty="0" err="1" smtClean="0"/>
              <a:t>Radviliada</a:t>
            </a:r>
            <a:r>
              <a:rPr lang="lt-LT" baseline="0" dirty="0" smtClean="0"/>
              <a:t>” kontekstu ir atliks kūrybinę užduotį</a:t>
            </a:r>
            <a:r>
              <a:rPr lang="lt-LT" baseline="0" dirty="0" smtClean="0"/>
              <a:t>. Video : </a:t>
            </a:r>
            <a:r>
              <a:rPr lang="lt-LT" dirty="0" smtClean="0">
                <a:hlinkClick r:id="rId3"/>
              </a:rPr>
              <a:t>http://www.kalbam.lt/?p=11360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6</a:t>
            </a:fld>
            <a:endParaRPr lang="lt-L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Įsivertinimas</a:t>
            </a:r>
            <a:r>
              <a:rPr lang="lt-LT" dirty="0" smtClean="0"/>
              <a:t>. 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C05ED-BA69-4BC8-8B93-C48759EDF5A1}" type="slidenum">
              <a:rPr lang="lt-LT" smtClean="0"/>
              <a:pPr/>
              <a:t>7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as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3" name="Stačiakampis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tačiakampis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as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as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urinio vietos rezervavimo ženklas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tačiakampis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Stačiakampis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Stačiakampis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ačiakampis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Turinio vietos rezervavimo ženklas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6" name="Turinio vietos rezervavimo ženklas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Ovalas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as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Antraštė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tačiakampis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Stačiakampis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tačiakampis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Stačiakampis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Turinio vietos rezervavimo ženklas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Ovalas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as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Stačiakampis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esioji jungtis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Stačiakampis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as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22" name="Stačiakampis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Stačiakampis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as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B914073-EE68-4E4A-95A5-91C10FE8294B}" type="datetimeFigureOut">
              <a:rPr lang="lt-LT" smtClean="0"/>
              <a:pPr/>
              <a:t>2011.10.18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as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A01D32B-6375-4328-9D2F-D5E693F185A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Renesansas Lietuvoje. Asmenybės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Mokinių parengti pranešimai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sz="4800" dirty="0" smtClean="0"/>
              <a:t>Petras </a:t>
            </a:r>
            <a:r>
              <a:rPr lang="lt-LT" sz="4800" dirty="0" err="1" smtClean="0"/>
              <a:t>Roizijus</a:t>
            </a:r>
            <a:endParaRPr lang="lt-LT" sz="4800" dirty="0" smtClean="0"/>
          </a:p>
          <a:p>
            <a:r>
              <a:rPr lang="lt-LT" sz="4800" dirty="0" smtClean="0"/>
              <a:t>Mykolas Lietuvis</a:t>
            </a:r>
          </a:p>
          <a:p>
            <a:r>
              <a:rPr lang="lt-LT" sz="4800" dirty="0" smtClean="0"/>
              <a:t>Leonas Sapiega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Klausydami pranešimų, pildome lentelę (kalbėjimo vertinimas)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lt-LT" b="1" i="1" dirty="0" smtClean="0"/>
              <a:t>Mokausi vertinti ir apibūdinti kalbėtojus</a:t>
            </a:r>
            <a:endParaRPr lang="lt-LT" dirty="0" smtClean="0"/>
          </a:p>
          <a:p>
            <a:r>
              <a:rPr lang="lt-LT" dirty="0" smtClean="0"/>
              <a:t>Pasirengimas kalbėti.</a:t>
            </a:r>
          </a:p>
          <a:p>
            <a:r>
              <a:rPr lang="lt-LT" dirty="0" smtClean="0"/>
              <a:t>Temos pristatymas. Pagrindinės minties aiškumas.</a:t>
            </a:r>
          </a:p>
          <a:p>
            <a:r>
              <a:rPr lang="lt-LT" dirty="0" smtClean="0"/>
              <a:t>Pasitikėjimas jėgomis.</a:t>
            </a:r>
          </a:p>
          <a:p>
            <a:r>
              <a:rPr lang="lt-LT" dirty="0" smtClean="0"/>
              <a:t>Klausytojų sudominimas</a:t>
            </a:r>
          </a:p>
          <a:p>
            <a:r>
              <a:rPr lang="lt-LT" dirty="0" smtClean="0"/>
              <a:t>Argumentavimas.</a:t>
            </a:r>
          </a:p>
          <a:p>
            <a:r>
              <a:rPr lang="lt-LT" dirty="0" smtClean="0"/>
              <a:t>Kalbėjimo nuoseklumas.</a:t>
            </a:r>
          </a:p>
          <a:p>
            <a:r>
              <a:rPr lang="lt-LT" dirty="0" smtClean="0"/>
              <a:t>Kalbos taisyklingumas, aiškumas, glaustumas.</a:t>
            </a:r>
          </a:p>
          <a:p>
            <a:r>
              <a:rPr lang="lt-LT" dirty="0" smtClean="0"/>
              <a:t>Tartis ir kirčiavimas.</a:t>
            </a:r>
          </a:p>
          <a:p>
            <a:r>
              <a:rPr lang="lt-LT" dirty="0" smtClean="0"/>
              <a:t>Stiliaus kultūra.</a:t>
            </a:r>
          </a:p>
          <a:p>
            <a:r>
              <a:rPr lang="lt-LT" dirty="0" smtClean="0"/>
              <a:t>Balsas, tartis, loginiai akcentai.</a:t>
            </a:r>
          </a:p>
          <a:p>
            <a:r>
              <a:rPr lang="lt-LT" dirty="0" smtClean="0"/>
              <a:t>Laikysena, gestai, mimika.</a:t>
            </a:r>
          </a:p>
          <a:p>
            <a:r>
              <a:rPr lang="lt-LT" dirty="0" smtClean="0"/>
              <a:t>Įtikinimas, įtaiga.</a:t>
            </a:r>
          </a:p>
          <a:p>
            <a:r>
              <a:rPr lang="lt-LT" dirty="0" smtClean="0"/>
              <a:t>Laiko reglamentas.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Išklausėme pranešimų apie 3 iškilias Lietuvos  Renesanso asmenybes. Anksčiau kalbėjome apie M. Mažvydą bei  M. </a:t>
            </a:r>
            <a:r>
              <a:rPr lang="lt-LT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Husovianą</a:t>
            </a:r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akcentavome jų indėlį lietuvių kultūrai ir literatūrai(raštijai). </a:t>
            </a:r>
          </a:p>
          <a:p>
            <a:pPr>
              <a:buNone/>
            </a:pPr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Pasvarstykite (raštu):</a:t>
            </a:r>
          </a:p>
          <a:p>
            <a:pPr>
              <a:buNone/>
            </a:pPr>
            <a:r>
              <a:rPr lang="lt-LT" b="1" dirty="0" smtClean="0">
                <a:solidFill>
                  <a:srgbClr val="FF0000"/>
                </a:solidFill>
              </a:rPr>
              <a:t>Kuo reikšmingas lietuvių Renesanso kultūros veikėjų darbas šaliai (Lietuvai)? Kuo jų darbai reikšmingi mums, XXI a. žmonėms?</a:t>
            </a:r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Pildome lentelę: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1547664" y="2204864"/>
          <a:ext cx="6096000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3984"/>
                <a:gridCol w="3192016"/>
              </a:tblGrid>
              <a:tr h="504056">
                <a:tc>
                  <a:txBody>
                    <a:bodyPr/>
                    <a:lstStyle/>
                    <a:p>
                      <a:r>
                        <a:rPr lang="lt-LT" dirty="0" smtClean="0"/>
                        <a:t>Noriu sužinoti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Atradau</a:t>
                      </a:r>
                      <a:endParaRPr lang="lt-LT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Didikai Radvilos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8503920" cy="4283968"/>
          </a:xfrm>
        </p:spPr>
        <p:txBody>
          <a:bodyPr/>
          <a:lstStyle/>
          <a:p>
            <a:pPr>
              <a:buNone/>
            </a:pPr>
            <a:endParaRPr lang="lt-LT" dirty="0" smtClean="0"/>
          </a:p>
        </p:txBody>
      </p:sp>
      <p:pic>
        <p:nvPicPr>
          <p:cNvPr id="1026" name="Picture 2" descr="C:\Users\Petras\Desktop\Radvilu_genealogij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060848"/>
            <a:ext cx="2146300" cy="2324100"/>
          </a:xfrm>
          <a:prstGeom prst="rect">
            <a:avLst/>
          </a:prstGeom>
          <a:noFill/>
        </p:spPr>
      </p:pic>
      <p:pic>
        <p:nvPicPr>
          <p:cNvPr id="1027" name="Picture 3" descr="C:\Users\Petras\Desktop\Radvilu_gim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132856"/>
            <a:ext cx="1905000" cy="2540000"/>
          </a:xfrm>
          <a:prstGeom prst="rect">
            <a:avLst/>
          </a:prstGeom>
          <a:noFill/>
        </p:spPr>
      </p:pic>
      <p:pic>
        <p:nvPicPr>
          <p:cNvPr id="1028" name="Picture 4" descr="C:\Users\Petras\Desktop\Barbora_Radvilai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420888"/>
            <a:ext cx="2857500" cy="3695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Didikai Radvilos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4038200"/>
          </a:xfrm>
        </p:spPr>
        <p:txBody>
          <a:bodyPr/>
          <a:lstStyle/>
          <a:p>
            <a:r>
              <a:rPr lang="lt-LT" b="1" dirty="0" smtClean="0"/>
              <a:t>Kūrybinė užduotis </a:t>
            </a:r>
            <a:r>
              <a:rPr lang="lt-LT" dirty="0" smtClean="0"/>
              <a:t>(minčių išlaisvinimui)- automatinis rašymas:</a:t>
            </a:r>
          </a:p>
          <a:p>
            <a:r>
              <a:rPr lang="lt-LT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 minutes rašote apie tai, ką girdėjote šiame video</a:t>
            </a:r>
            <a:r>
              <a:rPr lang="lt-LT" dirty="0" smtClean="0"/>
              <a:t>. </a:t>
            </a:r>
          </a:p>
          <a:p>
            <a:r>
              <a:rPr lang="lt-LT" dirty="0" smtClean="0"/>
              <a:t>To, ką parašėte, netikrinsiu, nebent patys norėtumėte pasidalinti Jus nustebinusiomis mintimis </a:t>
            </a:r>
            <a:r>
              <a:rPr lang="lt-LT" dirty="0" smtClean="0">
                <a:sym typeface="Wingdings" pitchFamily="2" charset="2"/>
              </a:rPr>
              <a:t></a:t>
            </a: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sz="4800" dirty="0" smtClean="0">
                <a:solidFill>
                  <a:schemeClr val="bg1"/>
                </a:solidFill>
              </a:rPr>
              <a:t> Užsimerkite ir pagalvokite, ką sakysite namiškiams išmokę šiandien pamokoje. Įsivaizduokite, kad namiškiai prieš jus</a:t>
            </a:r>
            <a:r>
              <a:rPr lang="lt-LT" sz="2800" dirty="0" smtClean="0">
                <a:solidFill>
                  <a:schemeClr val="bg1"/>
                </a:solidFill>
              </a:rPr>
              <a:t>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sto">
  <a:themeElements>
    <a:clrScheme name="Miest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iest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est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93</TotalTime>
  <Words>327</Words>
  <Application>Microsoft Office PowerPoint</Application>
  <PresentationFormat>Demonstracija ekrane (4:3)</PresentationFormat>
  <Paragraphs>48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Miesto</vt:lpstr>
      <vt:lpstr>Renesansas Lietuvoje. Asmenybės</vt:lpstr>
      <vt:lpstr>Mokinių parengti pranešimai</vt:lpstr>
      <vt:lpstr>Klausydami pranešimų, pildome lentelę (kalbėjimo vertinimas)</vt:lpstr>
      <vt:lpstr>Užduotis:</vt:lpstr>
      <vt:lpstr>Įsivertinimas</vt:lpstr>
      <vt:lpstr>Didikai Radvilos</vt:lpstr>
      <vt:lpstr>Didikai Radvilos</vt:lpstr>
      <vt:lpstr>Skaidrė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Renesansas Lietuvoje. Asmenybės</dc:title>
  <dc:creator>Petras</dc:creator>
  <cp:lastModifiedBy>Petras</cp:lastModifiedBy>
  <cp:revision>14</cp:revision>
  <dcterms:created xsi:type="dcterms:W3CDTF">2011-10-13T13:15:11Z</dcterms:created>
  <dcterms:modified xsi:type="dcterms:W3CDTF">2011-10-18T12:03:52Z</dcterms:modified>
</cp:coreProperties>
</file>