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1"/>
  </p:notesMasterIdLst>
  <p:sldIdLst>
    <p:sldId id="256" r:id="rId2"/>
    <p:sldId id="257" r:id="rId3"/>
    <p:sldId id="258" r:id="rId4"/>
    <p:sldId id="259" r:id="rId5"/>
    <p:sldId id="260" r:id="rId6"/>
    <p:sldId id="261" r:id="rId7"/>
    <p:sldId id="263" r:id="rId8"/>
    <p:sldId id="264" r:id="rId9"/>
    <p:sldId id="265" r:id="rId10"/>
  </p:sldIdLst>
  <p:sldSz cx="9144000" cy="6858000" type="screen4x3"/>
  <p:notesSz cx="6858000" cy="9144000"/>
  <p:defaultText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Antraštės vietos rezervavimo ženklas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lt-LT"/>
          </a:p>
        </p:txBody>
      </p:sp>
      <p:sp>
        <p:nvSpPr>
          <p:cNvPr id="3" name="Datos vietos rezervavimo ženklas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CFC95D1-E071-4A53-9D78-11D1F9DBAB60}" type="datetimeFigureOut">
              <a:rPr lang="lt-LT" smtClean="0"/>
              <a:pPr/>
              <a:t>2011.10.18</a:t>
            </a:fld>
            <a:endParaRPr lang="lt-LT"/>
          </a:p>
        </p:txBody>
      </p:sp>
      <p:sp>
        <p:nvSpPr>
          <p:cNvPr id="4" name="Skaidrės vaizdo vietos rezervavimo ženkla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lt-LT"/>
          </a:p>
        </p:txBody>
      </p:sp>
      <p:sp>
        <p:nvSpPr>
          <p:cNvPr id="5" name="Pastabų vietos rezervavimo ženkla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6" name="Poraštės vietos rezervavimo ženklas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lt-LT"/>
          </a:p>
        </p:txBody>
      </p:sp>
      <p:sp>
        <p:nvSpPr>
          <p:cNvPr id="7" name="Skaidrės numerio vietos rezervavimo ženklas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BAA65EE-E627-4F4A-9B62-30ED1EFF91A6}" type="slidenum">
              <a:rPr lang="lt-LT" smtClean="0"/>
              <a:pPr/>
              <a:t>‹#›</a:t>
            </a:fld>
            <a:endParaRPr lang="lt-LT"/>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normAutofit/>
          </a:bodyPr>
          <a:lstStyle/>
          <a:p>
            <a:r>
              <a:rPr lang="lt-LT" dirty="0" smtClean="0"/>
              <a:t>Naudodamiesi papildoma medžiaga mokiniai gebės interpretuoti A.Vaičiulaičio novelę „Rogės" ir atliks 3 teksto analizės užduotis</a:t>
            </a:r>
            <a:r>
              <a:rPr lang="lt-LT" baseline="0" dirty="0" smtClean="0"/>
              <a:t> bei kurs pastraipą.</a:t>
            </a:r>
            <a:endParaRPr lang="lt-LT" dirty="0"/>
          </a:p>
        </p:txBody>
      </p:sp>
      <p:sp>
        <p:nvSpPr>
          <p:cNvPr id="4" name="Skaidrės numerio vietos rezervavimo ženklas 3"/>
          <p:cNvSpPr>
            <a:spLocks noGrp="1"/>
          </p:cNvSpPr>
          <p:nvPr>
            <p:ph type="sldNum" sz="quarter" idx="10"/>
          </p:nvPr>
        </p:nvSpPr>
        <p:spPr/>
        <p:txBody>
          <a:bodyPr/>
          <a:lstStyle/>
          <a:p>
            <a:fld id="{3BAA65EE-E627-4F4A-9B62-30ED1EFF91A6}" type="slidenum">
              <a:rPr lang="lt-LT" smtClean="0"/>
              <a:pPr/>
              <a:t>1</a:t>
            </a:fld>
            <a:endParaRPr lang="lt-LT"/>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normAutofit/>
          </a:bodyPr>
          <a:lstStyle/>
          <a:p>
            <a:r>
              <a:rPr lang="lt-LT" dirty="0" smtClean="0"/>
              <a:t>Medininkai, tolima</a:t>
            </a:r>
            <a:r>
              <a:rPr lang="lt-LT" baseline="0" dirty="0" smtClean="0"/>
              <a:t> praeitis leidžia atitrūkti nuo kasdienybės. Primena legendą.</a:t>
            </a:r>
            <a:endParaRPr lang="lt-LT" dirty="0"/>
          </a:p>
        </p:txBody>
      </p:sp>
      <p:sp>
        <p:nvSpPr>
          <p:cNvPr id="4" name="Skaidrės numerio vietos rezervavimo ženklas 3"/>
          <p:cNvSpPr>
            <a:spLocks noGrp="1"/>
          </p:cNvSpPr>
          <p:nvPr>
            <p:ph type="sldNum" sz="quarter" idx="10"/>
          </p:nvPr>
        </p:nvSpPr>
        <p:spPr/>
        <p:txBody>
          <a:bodyPr/>
          <a:lstStyle/>
          <a:p>
            <a:fld id="{3BAA65EE-E627-4F4A-9B62-30ED1EFF91A6}" type="slidenum">
              <a:rPr lang="lt-LT" smtClean="0"/>
              <a:pPr/>
              <a:t>3</a:t>
            </a:fld>
            <a:endParaRPr lang="lt-LT"/>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normAutofit/>
          </a:bodyPr>
          <a:lstStyle/>
          <a:p>
            <a:r>
              <a:rPr lang="lt-LT" dirty="0" smtClean="0"/>
              <a:t>Pastraipa parašoma, mokiniai tikrina vienas kito darbus (žalios</a:t>
            </a:r>
            <a:r>
              <a:rPr lang="lt-LT" baseline="0" dirty="0" smtClean="0"/>
              <a:t> spalvos tušinukais). Aš vaikštau </a:t>
            </a:r>
            <a:r>
              <a:rPr lang="lt-LT" baseline="0" smtClean="0"/>
              <a:t>ir konsultuoju.</a:t>
            </a:r>
            <a:endParaRPr lang="lt-LT" dirty="0"/>
          </a:p>
        </p:txBody>
      </p:sp>
      <p:sp>
        <p:nvSpPr>
          <p:cNvPr id="4" name="Skaidrės numerio vietos rezervavimo ženklas 3"/>
          <p:cNvSpPr>
            <a:spLocks noGrp="1"/>
          </p:cNvSpPr>
          <p:nvPr>
            <p:ph type="sldNum" sz="quarter" idx="10"/>
          </p:nvPr>
        </p:nvSpPr>
        <p:spPr/>
        <p:txBody>
          <a:bodyPr/>
          <a:lstStyle/>
          <a:p>
            <a:fld id="{3BAA65EE-E627-4F4A-9B62-30ED1EFF91A6}" type="slidenum">
              <a:rPr lang="lt-LT" smtClean="0"/>
              <a:pPr/>
              <a:t>8</a:t>
            </a:fld>
            <a:endParaRPr lang="lt-LT"/>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normAutofit/>
          </a:bodyPr>
          <a:lstStyle/>
          <a:p>
            <a:r>
              <a:rPr lang="lt-LT" dirty="0" smtClean="0"/>
              <a:t>Pamokos pabaigoje. Įsivertinimas. Refleksija.</a:t>
            </a:r>
            <a:endParaRPr lang="lt-LT" dirty="0"/>
          </a:p>
        </p:txBody>
      </p:sp>
      <p:sp>
        <p:nvSpPr>
          <p:cNvPr id="4" name="Skaidrės numerio vietos rezervavimo ženklas 3"/>
          <p:cNvSpPr>
            <a:spLocks noGrp="1"/>
          </p:cNvSpPr>
          <p:nvPr>
            <p:ph type="sldNum" sz="quarter" idx="10"/>
          </p:nvPr>
        </p:nvSpPr>
        <p:spPr/>
        <p:txBody>
          <a:bodyPr/>
          <a:lstStyle/>
          <a:p>
            <a:fld id="{3BAA65EE-E627-4F4A-9B62-30ED1EFF91A6}" type="slidenum">
              <a:rPr lang="lt-LT" smtClean="0"/>
              <a:pPr/>
              <a:t>9</a:t>
            </a:fld>
            <a:endParaRPr lang="lt-LT"/>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Pavadinimo skaidrė">
    <p:bg>
      <p:bgRef idx="1001">
        <a:schemeClr val="bg2"/>
      </p:bgRef>
    </p:bg>
    <p:spTree>
      <p:nvGrpSpPr>
        <p:cNvPr id="1" name=""/>
        <p:cNvGrpSpPr/>
        <p:nvPr/>
      </p:nvGrpSpPr>
      <p:grpSpPr>
        <a:xfrm>
          <a:off x="0" y="0"/>
          <a:ext cx="0" cy="0"/>
          <a:chOff x="0" y="0"/>
          <a:chExt cx="0" cy="0"/>
        </a:xfrm>
      </p:grpSpPr>
      <p:sp>
        <p:nvSpPr>
          <p:cNvPr id="15" name="Stačiakampis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Stačiakampis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Stačiakampis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Stačiakampis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Stačiakampis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Paantraštė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lt-LT" smtClean="0"/>
              <a:t>Spustelėkite ruošinio paantraštės stiliui keisti</a:t>
            </a:r>
            <a:endParaRPr kumimoji="0" lang="en-US"/>
          </a:p>
        </p:txBody>
      </p:sp>
      <p:sp>
        <p:nvSpPr>
          <p:cNvPr id="28" name="Datos vietos rezervavimo ženklas 27"/>
          <p:cNvSpPr>
            <a:spLocks noGrp="1"/>
          </p:cNvSpPr>
          <p:nvPr>
            <p:ph type="dt" sz="half" idx="10"/>
          </p:nvPr>
        </p:nvSpPr>
        <p:spPr/>
        <p:txBody>
          <a:bodyPr/>
          <a:lstStyle/>
          <a:p>
            <a:fld id="{E64E7B3C-A508-4EDB-8404-6004C14CA976}" type="datetimeFigureOut">
              <a:rPr lang="lt-LT" smtClean="0"/>
              <a:pPr/>
              <a:t>2011.10.18</a:t>
            </a:fld>
            <a:endParaRPr lang="lt-LT"/>
          </a:p>
        </p:txBody>
      </p:sp>
      <p:sp>
        <p:nvSpPr>
          <p:cNvPr id="17" name="Poraštės vietos rezervavimo ženklas 16"/>
          <p:cNvSpPr>
            <a:spLocks noGrp="1"/>
          </p:cNvSpPr>
          <p:nvPr>
            <p:ph type="ftr" sz="quarter" idx="11"/>
          </p:nvPr>
        </p:nvSpPr>
        <p:spPr/>
        <p:txBody>
          <a:bodyPr/>
          <a:lstStyle/>
          <a:p>
            <a:endParaRPr lang="lt-LT"/>
          </a:p>
        </p:txBody>
      </p:sp>
      <p:sp>
        <p:nvSpPr>
          <p:cNvPr id="7" name="Tiesioji jungtis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Stačiakampis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as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as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kaidrės numerio vietos rezervavimo ženklas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04310BD5-F9D9-4210-8BCD-79EF7571CC52}" type="slidenum">
              <a:rPr lang="lt-LT" smtClean="0"/>
              <a:pPr/>
              <a:t>‹#›</a:t>
            </a:fld>
            <a:endParaRPr lang="lt-LT"/>
          </a:p>
        </p:txBody>
      </p:sp>
      <p:sp>
        <p:nvSpPr>
          <p:cNvPr id="8" name="Antraštė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lt-LT" smtClean="0"/>
              <a:t>Spustelėkite, jei norite keisite ruoš. pav. stilių</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Pavadinimas ir turinys">
    <p:bg>
      <p:bgRef idx="1001">
        <a:schemeClr val="bg2"/>
      </p:bgRef>
    </p:bg>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lvl1pPr>
              <a:defRPr>
                <a:solidFill>
                  <a:schemeClr val="accent3">
                    <a:shade val="75000"/>
                  </a:schemeClr>
                </a:solidFill>
              </a:defRPr>
            </a:lvl1pPr>
          </a:lstStyle>
          <a:p>
            <a:r>
              <a:rPr kumimoji="0" lang="lt-LT" smtClean="0"/>
              <a:t>Spustelėkite, jei norite keisite ruoš. pav. stilių</a:t>
            </a:r>
            <a:endParaRPr kumimoji="0" lang="en-US"/>
          </a:p>
        </p:txBody>
      </p:sp>
      <p:sp>
        <p:nvSpPr>
          <p:cNvPr id="4" name="Datos vietos rezervavimo ženklas 3"/>
          <p:cNvSpPr>
            <a:spLocks noGrp="1"/>
          </p:cNvSpPr>
          <p:nvPr>
            <p:ph type="dt" sz="half" idx="10"/>
          </p:nvPr>
        </p:nvSpPr>
        <p:spPr/>
        <p:txBody>
          <a:bodyPr/>
          <a:lstStyle/>
          <a:p>
            <a:fld id="{E64E7B3C-A508-4EDB-8404-6004C14CA976}" type="datetimeFigureOut">
              <a:rPr lang="lt-LT" smtClean="0"/>
              <a:pPr/>
              <a:t>2011.10.18</a:t>
            </a:fld>
            <a:endParaRPr lang="lt-LT"/>
          </a:p>
        </p:txBody>
      </p:sp>
      <p:sp>
        <p:nvSpPr>
          <p:cNvPr id="5" name="Poraštės vietos rezervavimo ženklas 4"/>
          <p:cNvSpPr>
            <a:spLocks noGrp="1"/>
          </p:cNvSpPr>
          <p:nvPr>
            <p:ph type="ftr" sz="quarter" idx="11"/>
          </p:nvPr>
        </p:nvSpPr>
        <p:spPr/>
        <p:txBody>
          <a:bodyPr/>
          <a:lstStyle/>
          <a:p>
            <a:endParaRPr lang="lt-LT"/>
          </a:p>
        </p:txBody>
      </p:sp>
      <p:sp>
        <p:nvSpPr>
          <p:cNvPr id="6" name="Skaidrės numerio vietos rezervavimo ženklas 5"/>
          <p:cNvSpPr>
            <a:spLocks noGrp="1"/>
          </p:cNvSpPr>
          <p:nvPr>
            <p:ph type="sldNum" sz="quarter" idx="12"/>
          </p:nvPr>
        </p:nvSpPr>
        <p:spPr>
          <a:xfrm>
            <a:off x="4361688" y="1026372"/>
            <a:ext cx="457200" cy="441325"/>
          </a:xfrm>
        </p:spPr>
        <p:txBody>
          <a:bodyPr/>
          <a:lstStyle/>
          <a:p>
            <a:fld id="{04310BD5-F9D9-4210-8BCD-79EF7571CC52}" type="slidenum">
              <a:rPr lang="lt-LT" smtClean="0"/>
              <a:pPr/>
              <a:t>‹#›</a:t>
            </a:fld>
            <a:endParaRPr lang="lt-LT"/>
          </a:p>
        </p:txBody>
      </p:sp>
      <p:sp>
        <p:nvSpPr>
          <p:cNvPr id="8" name="Turinio vietos rezervavimo ženklas 7"/>
          <p:cNvSpPr>
            <a:spLocks noGrp="1"/>
          </p:cNvSpPr>
          <p:nvPr>
            <p:ph sz="quarter" idx="1"/>
          </p:nvPr>
        </p:nvSpPr>
        <p:spPr>
          <a:xfrm>
            <a:off x="301752" y="1527048"/>
            <a:ext cx="8503920" cy="4572000"/>
          </a:xfrm>
        </p:spPr>
        <p:txBody>
          <a:bodyPr/>
          <a:lstStyle/>
          <a:p>
            <a:pPr lvl="0" eaLnBrk="1" latinLnBrk="0" hangingPunct="1"/>
            <a:r>
              <a:rPr lang="lt-LT" smtClean="0"/>
              <a:t>Spustelėkite ruošinio teksto stiliams keisti</a:t>
            </a:r>
          </a:p>
          <a:p>
            <a:pPr lvl="1" eaLnBrk="1" latinLnBrk="0" hangingPunct="1"/>
            <a:r>
              <a:rPr lang="lt-LT" smtClean="0"/>
              <a:t>Antras lygmuo</a:t>
            </a:r>
          </a:p>
          <a:p>
            <a:pPr lvl="2" eaLnBrk="1" latinLnBrk="0" hangingPunct="1"/>
            <a:r>
              <a:rPr lang="lt-LT" smtClean="0"/>
              <a:t>Trečias lygmuo</a:t>
            </a:r>
          </a:p>
          <a:p>
            <a:pPr lvl="3" eaLnBrk="1" latinLnBrk="0" hangingPunct="1"/>
            <a:r>
              <a:rPr lang="lt-LT" smtClean="0"/>
              <a:t>Ketvirtas lygmuo</a:t>
            </a:r>
          </a:p>
          <a:p>
            <a:pPr lvl="4" eaLnBrk="1" latinLnBrk="0" hangingPunct="1"/>
            <a:r>
              <a:rPr lang="lt-LT" smtClean="0"/>
              <a:t>Penktas lygmuo</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kcijos antraštė">
    <p:bg>
      <p:bgRef idx="1001">
        <a:schemeClr val="bg1"/>
      </p:bgRef>
    </p:bg>
    <p:spTree>
      <p:nvGrpSpPr>
        <p:cNvPr id="1" name=""/>
        <p:cNvGrpSpPr/>
        <p:nvPr/>
      </p:nvGrpSpPr>
      <p:grpSpPr>
        <a:xfrm>
          <a:off x="0" y="0"/>
          <a:ext cx="0" cy="0"/>
          <a:chOff x="0" y="0"/>
          <a:chExt cx="0" cy="0"/>
        </a:xfrm>
      </p:grpSpPr>
      <p:sp>
        <p:nvSpPr>
          <p:cNvPr id="17" name="Stačiakampis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Stačiakampis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Stačiakampis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Stačiakampis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Stačiakampis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Stačiakampis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ksto vietos rezervavimo ženklas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lt-LT" smtClean="0"/>
              <a:t>Spustelėkite ruošinio teksto stiliams keisti</a:t>
            </a:r>
          </a:p>
        </p:txBody>
      </p:sp>
      <p:sp>
        <p:nvSpPr>
          <p:cNvPr id="13" name="Stačiakampis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Stačiakampis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Poraštės vietos rezervavimo ženklas 4"/>
          <p:cNvSpPr>
            <a:spLocks noGrp="1"/>
          </p:cNvSpPr>
          <p:nvPr>
            <p:ph type="ftr" sz="quarter" idx="11"/>
          </p:nvPr>
        </p:nvSpPr>
        <p:spPr/>
        <p:txBody>
          <a:bodyPr/>
          <a:lstStyle/>
          <a:p>
            <a:endParaRPr lang="lt-LT"/>
          </a:p>
        </p:txBody>
      </p:sp>
      <p:sp>
        <p:nvSpPr>
          <p:cNvPr id="4" name="Datos vietos rezervavimo ženklas 3"/>
          <p:cNvSpPr>
            <a:spLocks noGrp="1"/>
          </p:cNvSpPr>
          <p:nvPr>
            <p:ph type="dt" sz="half" idx="10"/>
          </p:nvPr>
        </p:nvSpPr>
        <p:spPr/>
        <p:txBody>
          <a:bodyPr/>
          <a:lstStyle/>
          <a:p>
            <a:fld id="{E64E7B3C-A508-4EDB-8404-6004C14CA976}" type="datetimeFigureOut">
              <a:rPr lang="lt-LT" smtClean="0"/>
              <a:pPr/>
              <a:t>2011.10.18</a:t>
            </a:fld>
            <a:endParaRPr lang="lt-LT"/>
          </a:p>
        </p:txBody>
      </p:sp>
      <p:sp>
        <p:nvSpPr>
          <p:cNvPr id="8" name="Tiesioji jungtis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Ovalas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as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kaidrės numerio vietos rezervavimo ženklas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04310BD5-F9D9-4210-8BCD-79EF7571CC52}" type="slidenum">
              <a:rPr lang="lt-LT" smtClean="0"/>
              <a:pPr/>
              <a:t>‹#›</a:t>
            </a:fld>
            <a:endParaRPr lang="lt-LT"/>
          </a:p>
        </p:txBody>
      </p:sp>
      <p:sp>
        <p:nvSpPr>
          <p:cNvPr id="2" name="Antraštė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lt-LT" smtClean="0"/>
              <a:t>Spustelėkite, jei norite keisite ruoš. pav. stilių</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 turiniai">
    <p:bg>
      <p:bgRef idx="1001">
        <a:schemeClr val="bg2"/>
      </p:bgRef>
    </p:bg>
    <p:spTree>
      <p:nvGrpSpPr>
        <p:cNvPr id="1" name=""/>
        <p:cNvGrpSpPr/>
        <p:nvPr/>
      </p:nvGrpSpPr>
      <p:grpSpPr>
        <a:xfrm>
          <a:off x="0" y="0"/>
          <a:ext cx="0" cy="0"/>
          <a:chOff x="0" y="0"/>
          <a:chExt cx="0" cy="0"/>
        </a:xfrm>
      </p:grpSpPr>
      <p:sp>
        <p:nvSpPr>
          <p:cNvPr id="2" name="Antraštė 1"/>
          <p:cNvSpPr>
            <a:spLocks noGrp="1"/>
          </p:cNvSpPr>
          <p:nvPr>
            <p:ph type="title"/>
          </p:nvPr>
        </p:nvSpPr>
        <p:spPr>
          <a:xfrm>
            <a:off x="301752" y="228600"/>
            <a:ext cx="8534400" cy="758952"/>
          </a:xfrm>
        </p:spPr>
        <p:txBody>
          <a:bodyPr/>
          <a:lstStyle/>
          <a:p>
            <a:r>
              <a:rPr kumimoji="0" lang="lt-LT" smtClean="0"/>
              <a:t>Spustelėkite, jei norite keisite ruoš. pav. stilių</a:t>
            </a:r>
            <a:endParaRPr kumimoji="0" lang="en-US"/>
          </a:p>
        </p:txBody>
      </p:sp>
      <p:sp>
        <p:nvSpPr>
          <p:cNvPr id="5" name="Datos vietos rezervavimo ženklas 4"/>
          <p:cNvSpPr>
            <a:spLocks noGrp="1"/>
          </p:cNvSpPr>
          <p:nvPr>
            <p:ph type="dt" sz="half" idx="10"/>
          </p:nvPr>
        </p:nvSpPr>
        <p:spPr>
          <a:xfrm>
            <a:off x="5791200" y="6409944"/>
            <a:ext cx="3044952" cy="365760"/>
          </a:xfrm>
        </p:spPr>
        <p:txBody>
          <a:bodyPr/>
          <a:lstStyle/>
          <a:p>
            <a:fld id="{E64E7B3C-A508-4EDB-8404-6004C14CA976}" type="datetimeFigureOut">
              <a:rPr lang="lt-LT" smtClean="0"/>
              <a:pPr/>
              <a:t>2011.10.18</a:t>
            </a:fld>
            <a:endParaRPr lang="lt-LT"/>
          </a:p>
        </p:txBody>
      </p:sp>
      <p:sp>
        <p:nvSpPr>
          <p:cNvPr id="6" name="Poraštės vietos rezervavimo ženklas 5"/>
          <p:cNvSpPr>
            <a:spLocks noGrp="1"/>
          </p:cNvSpPr>
          <p:nvPr>
            <p:ph type="ftr" sz="quarter" idx="11"/>
          </p:nvPr>
        </p:nvSpPr>
        <p:spPr/>
        <p:txBody>
          <a:bodyPr/>
          <a:lstStyle/>
          <a:p>
            <a:endParaRPr lang="lt-LT"/>
          </a:p>
        </p:txBody>
      </p:sp>
      <p:sp>
        <p:nvSpPr>
          <p:cNvPr id="7" name="Skaidrės numerio vietos rezervavimo ženklas 6"/>
          <p:cNvSpPr>
            <a:spLocks noGrp="1"/>
          </p:cNvSpPr>
          <p:nvPr>
            <p:ph type="sldNum" sz="quarter" idx="12"/>
          </p:nvPr>
        </p:nvSpPr>
        <p:spPr/>
        <p:txBody>
          <a:bodyPr/>
          <a:lstStyle/>
          <a:p>
            <a:fld id="{04310BD5-F9D9-4210-8BCD-79EF7571CC52}" type="slidenum">
              <a:rPr lang="lt-LT" smtClean="0"/>
              <a:pPr/>
              <a:t>‹#›</a:t>
            </a:fld>
            <a:endParaRPr lang="lt-LT"/>
          </a:p>
        </p:txBody>
      </p:sp>
      <p:sp>
        <p:nvSpPr>
          <p:cNvPr id="8" name="Tiesioji jungtis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Turinio vietos rezervavimo ženklas 9"/>
          <p:cNvSpPr>
            <a:spLocks noGrp="1"/>
          </p:cNvSpPr>
          <p:nvPr>
            <p:ph sz="half" idx="1"/>
          </p:nvPr>
        </p:nvSpPr>
        <p:spPr>
          <a:xfrm>
            <a:off x="301752" y="1371600"/>
            <a:ext cx="4038600" cy="4681728"/>
          </a:xfrm>
        </p:spPr>
        <p:txBody>
          <a:bodyPr/>
          <a:lstStyle>
            <a:lvl1pPr>
              <a:defRPr sz="2500"/>
            </a:lvl1pPr>
          </a:lstStyle>
          <a:p>
            <a:pPr lvl="0" eaLnBrk="1" latinLnBrk="0" hangingPunct="1"/>
            <a:r>
              <a:rPr lang="lt-LT" smtClean="0"/>
              <a:t>Spustelėkite ruošinio teksto stiliams keisti</a:t>
            </a:r>
          </a:p>
          <a:p>
            <a:pPr lvl="1" eaLnBrk="1" latinLnBrk="0" hangingPunct="1"/>
            <a:r>
              <a:rPr lang="lt-LT" smtClean="0"/>
              <a:t>Antras lygmuo</a:t>
            </a:r>
          </a:p>
          <a:p>
            <a:pPr lvl="2" eaLnBrk="1" latinLnBrk="0" hangingPunct="1"/>
            <a:r>
              <a:rPr lang="lt-LT" smtClean="0"/>
              <a:t>Trečias lygmuo</a:t>
            </a:r>
          </a:p>
          <a:p>
            <a:pPr lvl="3" eaLnBrk="1" latinLnBrk="0" hangingPunct="1"/>
            <a:r>
              <a:rPr lang="lt-LT" smtClean="0"/>
              <a:t>Ketvirtas lygmuo</a:t>
            </a:r>
          </a:p>
          <a:p>
            <a:pPr lvl="4" eaLnBrk="1" latinLnBrk="0" hangingPunct="1"/>
            <a:r>
              <a:rPr lang="lt-LT" smtClean="0"/>
              <a:t>Penktas lygmuo</a:t>
            </a:r>
            <a:endParaRPr kumimoji="0" lang="en-US"/>
          </a:p>
        </p:txBody>
      </p:sp>
      <p:sp>
        <p:nvSpPr>
          <p:cNvPr id="12" name="Turinio vietos rezervavimo ženklas 11"/>
          <p:cNvSpPr>
            <a:spLocks noGrp="1"/>
          </p:cNvSpPr>
          <p:nvPr>
            <p:ph sz="half" idx="2"/>
          </p:nvPr>
        </p:nvSpPr>
        <p:spPr>
          <a:xfrm>
            <a:off x="4800600" y="1371600"/>
            <a:ext cx="4038600" cy="4681728"/>
          </a:xfrm>
        </p:spPr>
        <p:txBody>
          <a:bodyPr/>
          <a:lstStyle>
            <a:lvl1pPr>
              <a:defRPr sz="2500"/>
            </a:lvl1pPr>
          </a:lstStyle>
          <a:p>
            <a:pPr lvl="0" eaLnBrk="1" latinLnBrk="0" hangingPunct="1"/>
            <a:r>
              <a:rPr lang="lt-LT" smtClean="0"/>
              <a:t>Spustelėkite ruošinio teksto stiliams keisti</a:t>
            </a:r>
          </a:p>
          <a:p>
            <a:pPr lvl="1" eaLnBrk="1" latinLnBrk="0" hangingPunct="1"/>
            <a:r>
              <a:rPr lang="lt-LT" smtClean="0"/>
              <a:t>Antras lygmuo</a:t>
            </a:r>
          </a:p>
          <a:p>
            <a:pPr lvl="2" eaLnBrk="1" latinLnBrk="0" hangingPunct="1"/>
            <a:r>
              <a:rPr lang="lt-LT" smtClean="0"/>
              <a:t>Trečias lygmuo</a:t>
            </a:r>
          </a:p>
          <a:p>
            <a:pPr lvl="3" eaLnBrk="1" latinLnBrk="0" hangingPunct="1"/>
            <a:r>
              <a:rPr lang="lt-LT" smtClean="0"/>
              <a:t>Ketvirtas lygmuo</a:t>
            </a:r>
          </a:p>
          <a:p>
            <a:pPr lvl="4" eaLnBrk="1" latinLnBrk="0" hangingPunct="1"/>
            <a:r>
              <a:rPr lang="lt-LT" smtClean="0"/>
              <a:t>Penktas lygmuo</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Lyginimas">
    <p:bg>
      <p:bgRef idx="1001">
        <a:schemeClr val="bg2"/>
      </p:bgRef>
    </p:bg>
    <p:spTree>
      <p:nvGrpSpPr>
        <p:cNvPr id="1" name=""/>
        <p:cNvGrpSpPr/>
        <p:nvPr/>
      </p:nvGrpSpPr>
      <p:grpSpPr>
        <a:xfrm>
          <a:off x="0" y="0"/>
          <a:ext cx="0" cy="0"/>
          <a:chOff x="0" y="0"/>
          <a:chExt cx="0" cy="0"/>
        </a:xfrm>
      </p:grpSpPr>
      <p:sp>
        <p:nvSpPr>
          <p:cNvPr id="10" name="Tiesioji jungtis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Stačiakampis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Stačiakampis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Stačiakampis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Stačiakampis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Stačiakampis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ačiakampis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ksto vietos rezervavimo ženklas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lt-LT" smtClean="0"/>
              <a:t>Spustelėkite ruošinio teksto stiliams keisti</a:t>
            </a:r>
          </a:p>
        </p:txBody>
      </p:sp>
      <p:sp>
        <p:nvSpPr>
          <p:cNvPr id="4" name="Teksto vietos rezervavimo ženklas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lt-LT" smtClean="0"/>
              <a:t>Spustelėkite ruošinio teksto stiliams keisti</a:t>
            </a:r>
          </a:p>
        </p:txBody>
      </p:sp>
      <p:sp>
        <p:nvSpPr>
          <p:cNvPr id="7" name="Datos vietos rezervavimo ženklas 6"/>
          <p:cNvSpPr>
            <a:spLocks noGrp="1"/>
          </p:cNvSpPr>
          <p:nvPr>
            <p:ph type="dt" sz="half" idx="10"/>
          </p:nvPr>
        </p:nvSpPr>
        <p:spPr/>
        <p:txBody>
          <a:bodyPr/>
          <a:lstStyle/>
          <a:p>
            <a:fld id="{E64E7B3C-A508-4EDB-8404-6004C14CA976}" type="datetimeFigureOut">
              <a:rPr lang="lt-LT" smtClean="0"/>
              <a:pPr/>
              <a:t>2011.10.18</a:t>
            </a:fld>
            <a:endParaRPr lang="lt-LT"/>
          </a:p>
        </p:txBody>
      </p:sp>
      <p:sp>
        <p:nvSpPr>
          <p:cNvPr id="8" name="Poraštės vietos rezervavimo ženklas 7"/>
          <p:cNvSpPr>
            <a:spLocks noGrp="1"/>
          </p:cNvSpPr>
          <p:nvPr>
            <p:ph type="ftr" sz="quarter" idx="11"/>
          </p:nvPr>
        </p:nvSpPr>
        <p:spPr>
          <a:xfrm>
            <a:off x="304800" y="6409944"/>
            <a:ext cx="3581400" cy="365760"/>
          </a:xfrm>
        </p:spPr>
        <p:txBody>
          <a:bodyPr/>
          <a:lstStyle/>
          <a:p>
            <a:endParaRPr lang="lt-LT"/>
          </a:p>
        </p:txBody>
      </p:sp>
      <p:sp>
        <p:nvSpPr>
          <p:cNvPr id="15" name="Tiesioji jungtis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Stačiakampis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Turinio vietos rezervavimo ženklas 23"/>
          <p:cNvSpPr>
            <a:spLocks noGrp="1"/>
          </p:cNvSpPr>
          <p:nvPr>
            <p:ph sz="quarter" idx="2"/>
          </p:nvPr>
        </p:nvSpPr>
        <p:spPr>
          <a:xfrm>
            <a:off x="301752" y="2471383"/>
            <a:ext cx="4041648" cy="3818404"/>
          </a:xfrm>
        </p:spPr>
        <p:txBody>
          <a:bodyPr/>
          <a:lstStyle/>
          <a:p>
            <a:pPr lvl="0" eaLnBrk="1" latinLnBrk="0" hangingPunct="1"/>
            <a:r>
              <a:rPr lang="lt-LT" smtClean="0"/>
              <a:t>Spustelėkite ruošinio teksto stiliams keisti</a:t>
            </a:r>
          </a:p>
          <a:p>
            <a:pPr lvl="1" eaLnBrk="1" latinLnBrk="0" hangingPunct="1"/>
            <a:r>
              <a:rPr lang="lt-LT" smtClean="0"/>
              <a:t>Antras lygmuo</a:t>
            </a:r>
          </a:p>
          <a:p>
            <a:pPr lvl="2" eaLnBrk="1" latinLnBrk="0" hangingPunct="1"/>
            <a:r>
              <a:rPr lang="lt-LT" smtClean="0"/>
              <a:t>Trečias lygmuo</a:t>
            </a:r>
          </a:p>
          <a:p>
            <a:pPr lvl="3" eaLnBrk="1" latinLnBrk="0" hangingPunct="1"/>
            <a:r>
              <a:rPr lang="lt-LT" smtClean="0"/>
              <a:t>Ketvirtas lygmuo</a:t>
            </a:r>
          </a:p>
          <a:p>
            <a:pPr lvl="4" eaLnBrk="1" latinLnBrk="0" hangingPunct="1"/>
            <a:r>
              <a:rPr lang="lt-LT" smtClean="0"/>
              <a:t>Penktas lygmuo</a:t>
            </a:r>
            <a:endParaRPr kumimoji="0" lang="en-US"/>
          </a:p>
        </p:txBody>
      </p:sp>
      <p:sp>
        <p:nvSpPr>
          <p:cNvPr id="26" name="Turinio vietos rezervavimo ženklas 25"/>
          <p:cNvSpPr>
            <a:spLocks noGrp="1"/>
          </p:cNvSpPr>
          <p:nvPr>
            <p:ph sz="quarter" idx="4"/>
          </p:nvPr>
        </p:nvSpPr>
        <p:spPr>
          <a:xfrm>
            <a:off x="4800600" y="2471383"/>
            <a:ext cx="4038600" cy="3822192"/>
          </a:xfrm>
        </p:spPr>
        <p:txBody>
          <a:bodyPr/>
          <a:lstStyle/>
          <a:p>
            <a:pPr lvl="0" eaLnBrk="1" latinLnBrk="0" hangingPunct="1"/>
            <a:r>
              <a:rPr lang="lt-LT" smtClean="0"/>
              <a:t>Spustelėkite ruošinio teksto stiliams keisti</a:t>
            </a:r>
          </a:p>
          <a:p>
            <a:pPr lvl="1" eaLnBrk="1" latinLnBrk="0" hangingPunct="1"/>
            <a:r>
              <a:rPr lang="lt-LT" smtClean="0"/>
              <a:t>Antras lygmuo</a:t>
            </a:r>
          </a:p>
          <a:p>
            <a:pPr lvl="2" eaLnBrk="1" latinLnBrk="0" hangingPunct="1"/>
            <a:r>
              <a:rPr lang="lt-LT" smtClean="0"/>
              <a:t>Trečias lygmuo</a:t>
            </a:r>
          </a:p>
          <a:p>
            <a:pPr lvl="3" eaLnBrk="1" latinLnBrk="0" hangingPunct="1"/>
            <a:r>
              <a:rPr lang="lt-LT" smtClean="0"/>
              <a:t>Ketvirtas lygmuo</a:t>
            </a:r>
          </a:p>
          <a:p>
            <a:pPr lvl="4" eaLnBrk="1" latinLnBrk="0" hangingPunct="1"/>
            <a:r>
              <a:rPr lang="lt-LT" smtClean="0"/>
              <a:t>Penktas lygmuo</a:t>
            </a:r>
            <a:endParaRPr kumimoji="0" lang="en-US"/>
          </a:p>
        </p:txBody>
      </p:sp>
      <p:sp>
        <p:nvSpPr>
          <p:cNvPr id="25" name="Ovalas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as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kaidrės numerio vietos rezervavimo ženklas 8"/>
          <p:cNvSpPr>
            <a:spLocks noGrp="1"/>
          </p:cNvSpPr>
          <p:nvPr>
            <p:ph type="sldNum" sz="quarter" idx="12"/>
          </p:nvPr>
        </p:nvSpPr>
        <p:spPr>
          <a:xfrm>
            <a:off x="4343400" y="1042416"/>
            <a:ext cx="457200" cy="441325"/>
          </a:xfrm>
        </p:spPr>
        <p:txBody>
          <a:bodyPr/>
          <a:lstStyle>
            <a:lvl1pPr algn="ctr">
              <a:defRPr/>
            </a:lvl1pPr>
          </a:lstStyle>
          <a:p>
            <a:fld id="{04310BD5-F9D9-4210-8BCD-79EF7571CC52}" type="slidenum">
              <a:rPr lang="lt-LT" smtClean="0"/>
              <a:pPr/>
              <a:t>‹#›</a:t>
            </a:fld>
            <a:endParaRPr lang="lt-LT"/>
          </a:p>
        </p:txBody>
      </p:sp>
      <p:sp>
        <p:nvSpPr>
          <p:cNvPr id="23" name="Antraštė 22"/>
          <p:cNvSpPr>
            <a:spLocks noGrp="1"/>
          </p:cNvSpPr>
          <p:nvPr>
            <p:ph type="title"/>
          </p:nvPr>
        </p:nvSpPr>
        <p:spPr/>
        <p:txBody>
          <a:bodyPr rtlCol="0" anchor="b" anchorCtr="0"/>
          <a:lstStyle/>
          <a:p>
            <a:r>
              <a:rPr kumimoji="0" lang="lt-LT" smtClean="0"/>
              <a:t>Spustelėkite, jei norite keisite ruoš. pav. stilių</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kumimoji="0" lang="lt-LT" smtClean="0"/>
              <a:t>Spustelėkite, jei norite keisite ruoš. pav. stilių</a:t>
            </a:r>
            <a:endParaRPr kumimoji="0" lang="en-US"/>
          </a:p>
        </p:txBody>
      </p:sp>
      <p:sp>
        <p:nvSpPr>
          <p:cNvPr id="3" name="Datos vietos rezervavimo ženklas 2"/>
          <p:cNvSpPr>
            <a:spLocks noGrp="1"/>
          </p:cNvSpPr>
          <p:nvPr>
            <p:ph type="dt" sz="half" idx="10"/>
          </p:nvPr>
        </p:nvSpPr>
        <p:spPr/>
        <p:txBody>
          <a:bodyPr/>
          <a:lstStyle/>
          <a:p>
            <a:fld id="{E64E7B3C-A508-4EDB-8404-6004C14CA976}" type="datetimeFigureOut">
              <a:rPr lang="lt-LT" smtClean="0"/>
              <a:pPr/>
              <a:t>2011.10.18</a:t>
            </a:fld>
            <a:endParaRPr lang="lt-LT"/>
          </a:p>
        </p:txBody>
      </p:sp>
      <p:sp>
        <p:nvSpPr>
          <p:cNvPr id="4" name="Poraštės vietos rezervavimo ženklas 3"/>
          <p:cNvSpPr>
            <a:spLocks noGrp="1"/>
          </p:cNvSpPr>
          <p:nvPr>
            <p:ph type="ftr" sz="quarter" idx="11"/>
          </p:nvPr>
        </p:nvSpPr>
        <p:spPr/>
        <p:txBody>
          <a:bodyPr/>
          <a:lstStyle/>
          <a:p>
            <a:endParaRPr lang="lt-LT"/>
          </a:p>
        </p:txBody>
      </p:sp>
      <p:sp>
        <p:nvSpPr>
          <p:cNvPr id="5" name="Skaidrės numerio vietos rezervavimo ženklas 4"/>
          <p:cNvSpPr>
            <a:spLocks noGrp="1"/>
          </p:cNvSpPr>
          <p:nvPr>
            <p:ph type="sldNum" sz="quarter" idx="12"/>
          </p:nvPr>
        </p:nvSpPr>
        <p:spPr>
          <a:xfrm>
            <a:off x="4343400" y="1036020"/>
            <a:ext cx="457200" cy="441325"/>
          </a:xfrm>
        </p:spPr>
        <p:txBody>
          <a:bodyPr/>
          <a:lstStyle/>
          <a:p>
            <a:fld id="{04310BD5-F9D9-4210-8BCD-79EF7571CC52}" type="slidenum">
              <a:rPr lang="lt-LT" smtClean="0"/>
              <a:pPr/>
              <a:t>‹#›</a:t>
            </a:fld>
            <a:endParaRPr lang="lt-L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Tuščia">
    <p:spTree>
      <p:nvGrpSpPr>
        <p:cNvPr id="1" name=""/>
        <p:cNvGrpSpPr/>
        <p:nvPr/>
      </p:nvGrpSpPr>
      <p:grpSpPr>
        <a:xfrm>
          <a:off x="0" y="0"/>
          <a:ext cx="0" cy="0"/>
          <a:chOff x="0" y="0"/>
          <a:chExt cx="0" cy="0"/>
        </a:xfrm>
      </p:grpSpPr>
      <p:sp>
        <p:nvSpPr>
          <p:cNvPr id="7" name="Stačiakampis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Stačiakampis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Stačiakampis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tačiakampis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Stačiakampis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Stačiakampis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Datos vietos rezervavimo ženklas 1"/>
          <p:cNvSpPr>
            <a:spLocks noGrp="1"/>
          </p:cNvSpPr>
          <p:nvPr>
            <p:ph type="dt" sz="half" idx="10"/>
          </p:nvPr>
        </p:nvSpPr>
        <p:spPr/>
        <p:txBody>
          <a:bodyPr/>
          <a:lstStyle/>
          <a:p>
            <a:fld id="{E64E7B3C-A508-4EDB-8404-6004C14CA976}" type="datetimeFigureOut">
              <a:rPr lang="lt-LT" smtClean="0"/>
              <a:pPr/>
              <a:t>2011.10.18</a:t>
            </a:fld>
            <a:endParaRPr lang="lt-LT"/>
          </a:p>
        </p:txBody>
      </p:sp>
      <p:sp>
        <p:nvSpPr>
          <p:cNvPr id="3" name="Poraštės vietos rezervavimo ženklas 2"/>
          <p:cNvSpPr>
            <a:spLocks noGrp="1"/>
          </p:cNvSpPr>
          <p:nvPr>
            <p:ph type="ftr" sz="quarter" idx="11"/>
          </p:nvPr>
        </p:nvSpPr>
        <p:spPr/>
        <p:txBody>
          <a:bodyPr/>
          <a:lstStyle/>
          <a:p>
            <a:endParaRPr lang="lt-LT"/>
          </a:p>
        </p:txBody>
      </p:sp>
      <p:sp>
        <p:nvSpPr>
          <p:cNvPr id="4" name="Skaidrės numerio vietos rezervavimo ženklas 3"/>
          <p:cNvSpPr>
            <a:spLocks noGrp="1"/>
          </p:cNvSpPr>
          <p:nvPr>
            <p:ph type="sldNum" sz="quarter" idx="12"/>
          </p:nvPr>
        </p:nvSpPr>
        <p:spPr>
          <a:xfrm>
            <a:off x="4267200" y="6324600"/>
            <a:ext cx="609600" cy="441324"/>
          </a:xfrm>
        </p:spPr>
        <p:txBody>
          <a:bodyPr/>
          <a:lstStyle>
            <a:lvl1pPr>
              <a:defRPr>
                <a:solidFill>
                  <a:srgbClr val="FFFFFF"/>
                </a:solidFill>
              </a:defRPr>
            </a:lvl1pPr>
          </a:lstStyle>
          <a:p>
            <a:fld id="{04310BD5-F9D9-4210-8BCD-79EF7571CC52}" type="slidenum">
              <a:rPr lang="lt-LT" smtClean="0"/>
              <a:pPr/>
              <a:t>‹#›</a:t>
            </a:fld>
            <a:endParaRPr lang="lt-L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Turinys ir antraštė">
    <p:bg>
      <p:bgRef idx="1001">
        <a:schemeClr val="bg1"/>
      </p:bgRef>
    </p:bg>
    <p:spTree>
      <p:nvGrpSpPr>
        <p:cNvPr id="1" name=""/>
        <p:cNvGrpSpPr/>
        <p:nvPr/>
      </p:nvGrpSpPr>
      <p:grpSpPr>
        <a:xfrm>
          <a:off x="0" y="0"/>
          <a:ext cx="0" cy="0"/>
          <a:chOff x="0" y="0"/>
          <a:chExt cx="0" cy="0"/>
        </a:xfrm>
      </p:grpSpPr>
      <p:sp>
        <p:nvSpPr>
          <p:cNvPr id="19" name="Stačiakampis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Stačiakampis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Stačiakampis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Stačiakampis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Stačiakampis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Stačiakampis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Antraštė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lt-LT" smtClean="0"/>
              <a:t>Spustelėkite, jei norite keisite ruoš. pav. stilių</a:t>
            </a:r>
            <a:endParaRPr kumimoji="0" lang="en-US"/>
          </a:p>
        </p:txBody>
      </p:sp>
      <p:sp>
        <p:nvSpPr>
          <p:cNvPr id="3" name="Teksto vietos rezervavimo ženklas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lt-LT" smtClean="0"/>
              <a:t>Spustelėkite ruošinio teksto stiliams keisti</a:t>
            </a:r>
          </a:p>
        </p:txBody>
      </p:sp>
      <p:sp>
        <p:nvSpPr>
          <p:cNvPr id="8" name="Stačiakampis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Tiesioji jungtis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Turinio vietos rezervavimo ženklas 19"/>
          <p:cNvSpPr>
            <a:spLocks noGrp="1"/>
          </p:cNvSpPr>
          <p:nvPr>
            <p:ph sz="quarter" idx="1"/>
          </p:nvPr>
        </p:nvSpPr>
        <p:spPr>
          <a:xfrm>
            <a:off x="3124200" y="685800"/>
            <a:ext cx="5638800" cy="5410200"/>
          </a:xfrm>
        </p:spPr>
        <p:txBody>
          <a:bodyPr/>
          <a:lstStyle/>
          <a:p>
            <a:pPr lvl="0" eaLnBrk="1" latinLnBrk="0" hangingPunct="1"/>
            <a:r>
              <a:rPr lang="lt-LT" smtClean="0"/>
              <a:t>Spustelėkite ruošinio teksto stiliams keisti</a:t>
            </a:r>
          </a:p>
          <a:p>
            <a:pPr lvl="1" eaLnBrk="1" latinLnBrk="0" hangingPunct="1"/>
            <a:r>
              <a:rPr lang="lt-LT" smtClean="0"/>
              <a:t>Antras lygmuo</a:t>
            </a:r>
          </a:p>
          <a:p>
            <a:pPr lvl="2" eaLnBrk="1" latinLnBrk="0" hangingPunct="1"/>
            <a:r>
              <a:rPr lang="lt-LT" smtClean="0"/>
              <a:t>Trečias lygmuo</a:t>
            </a:r>
          </a:p>
          <a:p>
            <a:pPr lvl="3" eaLnBrk="1" latinLnBrk="0" hangingPunct="1"/>
            <a:r>
              <a:rPr lang="lt-LT" smtClean="0"/>
              <a:t>Ketvirtas lygmuo</a:t>
            </a:r>
          </a:p>
          <a:p>
            <a:pPr lvl="4" eaLnBrk="1" latinLnBrk="0" hangingPunct="1"/>
            <a:r>
              <a:rPr lang="lt-LT" smtClean="0"/>
              <a:t>Penktas lygmuo</a:t>
            </a:r>
            <a:endParaRPr kumimoji="0" lang="en-US"/>
          </a:p>
        </p:txBody>
      </p:sp>
      <p:sp>
        <p:nvSpPr>
          <p:cNvPr id="10" name="Ovalas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as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kaidrės numerio vietos rezervavimo ženklas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04310BD5-F9D9-4210-8BCD-79EF7571CC52}" type="slidenum">
              <a:rPr lang="lt-LT" smtClean="0"/>
              <a:pPr/>
              <a:t>‹#›</a:t>
            </a:fld>
            <a:endParaRPr lang="lt-LT"/>
          </a:p>
        </p:txBody>
      </p:sp>
      <p:sp>
        <p:nvSpPr>
          <p:cNvPr id="21" name="Stačiakampis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os vietos rezervavimo ženklas 4"/>
          <p:cNvSpPr>
            <a:spLocks noGrp="1"/>
          </p:cNvSpPr>
          <p:nvPr>
            <p:ph type="dt" sz="half" idx="10"/>
          </p:nvPr>
        </p:nvSpPr>
        <p:spPr/>
        <p:txBody>
          <a:bodyPr/>
          <a:lstStyle/>
          <a:p>
            <a:fld id="{E64E7B3C-A508-4EDB-8404-6004C14CA976}" type="datetimeFigureOut">
              <a:rPr lang="lt-LT" smtClean="0"/>
              <a:pPr/>
              <a:t>2011.10.18</a:t>
            </a:fld>
            <a:endParaRPr lang="lt-LT"/>
          </a:p>
        </p:txBody>
      </p:sp>
      <p:sp>
        <p:nvSpPr>
          <p:cNvPr id="6" name="Poraštės vietos rezervavimo ženklas 5"/>
          <p:cNvSpPr>
            <a:spLocks noGrp="1"/>
          </p:cNvSpPr>
          <p:nvPr>
            <p:ph type="ftr" sz="quarter" idx="11"/>
          </p:nvPr>
        </p:nvSpPr>
        <p:spPr>
          <a:xfrm>
            <a:off x="301752" y="6410848"/>
            <a:ext cx="3383280" cy="365760"/>
          </a:xfrm>
        </p:spPr>
        <p:txBody>
          <a:bodyPr/>
          <a:lstStyle/>
          <a:p>
            <a:endParaRPr lang="lt-LT"/>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aveikslėlis ir antraštė">
    <p:spTree>
      <p:nvGrpSpPr>
        <p:cNvPr id="1" name=""/>
        <p:cNvGrpSpPr/>
        <p:nvPr/>
      </p:nvGrpSpPr>
      <p:grpSpPr>
        <a:xfrm>
          <a:off x="0" y="0"/>
          <a:ext cx="0" cy="0"/>
          <a:chOff x="0" y="0"/>
          <a:chExt cx="0" cy="0"/>
        </a:xfrm>
      </p:grpSpPr>
      <p:sp>
        <p:nvSpPr>
          <p:cNvPr id="21" name="Tiesioji jungtis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Stačiakampis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Stačiakampis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Stačiakampis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Stačiakampis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Stačiakampis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Stačiakampis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Stačiakampis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as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as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kaidrės numerio vietos rezervavimo ženklas 6"/>
          <p:cNvSpPr>
            <a:spLocks noGrp="1"/>
          </p:cNvSpPr>
          <p:nvPr>
            <p:ph type="sldNum" sz="quarter" idx="12"/>
          </p:nvPr>
        </p:nvSpPr>
        <p:spPr>
          <a:xfrm>
            <a:off x="1371600" y="312738"/>
            <a:ext cx="457200" cy="441325"/>
          </a:xfrm>
        </p:spPr>
        <p:txBody>
          <a:bodyPr/>
          <a:lstStyle/>
          <a:p>
            <a:fld id="{04310BD5-F9D9-4210-8BCD-79EF7571CC52}" type="slidenum">
              <a:rPr lang="lt-LT" smtClean="0"/>
              <a:pPr/>
              <a:t>‹#›</a:t>
            </a:fld>
            <a:endParaRPr lang="lt-LT"/>
          </a:p>
        </p:txBody>
      </p:sp>
      <p:sp>
        <p:nvSpPr>
          <p:cNvPr id="2" name="Antraštė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lt-LT" smtClean="0"/>
              <a:t>Spustelėkite, jei norite keisite ruoš. pav. stilių</a:t>
            </a:r>
            <a:endParaRPr kumimoji="0" lang="en-US"/>
          </a:p>
        </p:txBody>
      </p:sp>
      <p:sp>
        <p:nvSpPr>
          <p:cNvPr id="3" name="Paveikslėlio vietos rezervavimo ženklas 2"/>
          <p:cNvSpPr>
            <a:spLocks noGrp="1"/>
          </p:cNvSpPr>
          <p:nvPr>
            <p:ph type="pic" idx="1"/>
          </p:nvPr>
        </p:nvSpPr>
        <p:spPr>
          <a:xfrm>
            <a:off x="3000375" y="609600"/>
            <a:ext cx="5867400" cy="4267200"/>
          </a:xfrm>
        </p:spPr>
        <p:txBody>
          <a:bodyPr/>
          <a:lstStyle>
            <a:lvl1pPr marL="0" indent="0">
              <a:buNone/>
              <a:defRPr sz="3200"/>
            </a:lvl1pPr>
          </a:lstStyle>
          <a:p>
            <a:r>
              <a:rPr kumimoji="0" lang="lt-LT" smtClean="0"/>
              <a:t>Spustelėkite piktogramą, jei norite įtraukti paveikslėlį</a:t>
            </a:r>
            <a:endParaRPr kumimoji="0" lang="en-US" dirty="0"/>
          </a:p>
        </p:txBody>
      </p:sp>
      <p:sp>
        <p:nvSpPr>
          <p:cNvPr id="4" name="Teksto vietos rezervavimo ženklas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lt-LT" smtClean="0"/>
              <a:t>Spustelėkite ruošinio teksto stiliams keisti</a:t>
            </a:r>
          </a:p>
        </p:txBody>
      </p:sp>
      <p:sp>
        <p:nvSpPr>
          <p:cNvPr id="22" name="Stačiakampis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os vietos rezervavimo ženklas 4"/>
          <p:cNvSpPr>
            <a:spLocks noGrp="1"/>
          </p:cNvSpPr>
          <p:nvPr>
            <p:ph type="dt" sz="half" idx="10"/>
          </p:nvPr>
        </p:nvSpPr>
        <p:spPr>
          <a:xfrm>
            <a:off x="5788152" y="6404984"/>
            <a:ext cx="3044952" cy="365760"/>
          </a:xfrm>
        </p:spPr>
        <p:txBody>
          <a:bodyPr/>
          <a:lstStyle/>
          <a:p>
            <a:fld id="{E64E7B3C-A508-4EDB-8404-6004C14CA976}" type="datetimeFigureOut">
              <a:rPr lang="lt-LT" smtClean="0"/>
              <a:pPr/>
              <a:t>2011.10.18</a:t>
            </a:fld>
            <a:endParaRPr lang="lt-LT"/>
          </a:p>
        </p:txBody>
      </p:sp>
      <p:sp>
        <p:nvSpPr>
          <p:cNvPr id="6" name="Poraštės vietos rezervavimo ženklas 5"/>
          <p:cNvSpPr>
            <a:spLocks noGrp="1"/>
          </p:cNvSpPr>
          <p:nvPr>
            <p:ph type="ftr" sz="quarter" idx="11"/>
          </p:nvPr>
        </p:nvSpPr>
        <p:spPr>
          <a:xfrm>
            <a:off x="301752" y="6410848"/>
            <a:ext cx="3584448" cy="365760"/>
          </a:xfrm>
        </p:spPr>
        <p:txBody>
          <a:bodyPr/>
          <a:lstStyle/>
          <a:p>
            <a:endParaRPr lang="lt-L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bg>
      <p:bgRef idx="1001">
        <a:schemeClr val="bg2"/>
      </p:bgRef>
    </p:bg>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kumimoji="0" lang="lt-LT" smtClean="0"/>
              <a:t>Spustelėkite, jei norite keisite ruoš. pav. stilių</a:t>
            </a:r>
            <a:endParaRPr kumimoji="0" lang="en-US"/>
          </a:p>
        </p:txBody>
      </p:sp>
      <p:sp>
        <p:nvSpPr>
          <p:cNvPr id="3" name="Vertikalaus teksto vietos rezervavimo ženklas 2"/>
          <p:cNvSpPr>
            <a:spLocks noGrp="1"/>
          </p:cNvSpPr>
          <p:nvPr>
            <p:ph type="body" orient="vert" idx="1"/>
          </p:nvPr>
        </p:nvSpPr>
        <p:spPr/>
        <p:txBody>
          <a:bodyPr vert="eaVert"/>
          <a:lstStyle/>
          <a:p>
            <a:pPr lvl="0" eaLnBrk="1" latinLnBrk="0" hangingPunct="1"/>
            <a:r>
              <a:rPr lang="lt-LT" smtClean="0"/>
              <a:t>Spustelėkite ruošinio teksto stiliams keisti</a:t>
            </a:r>
          </a:p>
          <a:p>
            <a:pPr lvl="1" eaLnBrk="1" latinLnBrk="0" hangingPunct="1"/>
            <a:r>
              <a:rPr lang="lt-LT" smtClean="0"/>
              <a:t>Antras lygmuo</a:t>
            </a:r>
          </a:p>
          <a:p>
            <a:pPr lvl="2" eaLnBrk="1" latinLnBrk="0" hangingPunct="1"/>
            <a:r>
              <a:rPr lang="lt-LT" smtClean="0"/>
              <a:t>Trečias lygmuo</a:t>
            </a:r>
          </a:p>
          <a:p>
            <a:pPr lvl="3" eaLnBrk="1" latinLnBrk="0" hangingPunct="1"/>
            <a:r>
              <a:rPr lang="lt-LT" smtClean="0"/>
              <a:t>Ketvirtas lygmuo</a:t>
            </a:r>
          </a:p>
          <a:p>
            <a:pPr lvl="4" eaLnBrk="1" latinLnBrk="0" hangingPunct="1"/>
            <a:r>
              <a:rPr lang="lt-LT" smtClean="0"/>
              <a:t>Penktas lygmuo</a:t>
            </a:r>
            <a:endParaRPr kumimoji="0" lang="en-US"/>
          </a:p>
        </p:txBody>
      </p:sp>
      <p:sp>
        <p:nvSpPr>
          <p:cNvPr id="4" name="Datos vietos rezervavimo ženklas 3"/>
          <p:cNvSpPr>
            <a:spLocks noGrp="1"/>
          </p:cNvSpPr>
          <p:nvPr>
            <p:ph type="dt" sz="half" idx="10"/>
          </p:nvPr>
        </p:nvSpPr>
        <p:spPr/>
        <p:txBody>
          <a:bodyPr/>
          <a:lstStyle/>
          <a:p>
            <a:fld id="{E64E7B3C-A508-4EDB-8404-6004C14CA976}" type="datetimeFigureOut">
              <a:rPr lang="lt-LT" smtClean="0"/>
              <a:pPr/>
              <a:t>2011.10.18</a:t>
            </a:fld>
            <a:endParaRPr lang="lt-LT"/>
          </a:p>
        </p:txBody>
      </p:sp>
      <p:sp>
        <p:nvSpPr>
          <p:cNvPr id="5" name="Poraštės vietos rezervavimo ženklas 4"/>
          <p:cNvSpPr>
            <a:spLocks noGrp="1"/>
          </p:cNvSpPr>
          <p:nvPr>
            <p:ph type="ftr" sz="quarter" idx="11"/>
          </p:nvPr>
        </p:nvSpPr>
        <p:spPr/>
        <p:txBody>
          <a:bodyPr/>
          <a:lstStyle/>
          <a:p>
            <a:endParaRPr lang="lt-LT"/>
          </a:p>
        </p:txBody>
      </p:sp>
      <p:sp>
        <p:nvSpPr>
          <p:cNvPr id="6" name="Skaidrės numerio vietos rezervavimo ženklas 5"/>
          <p:cNvSpPr>
            <a:spLocks noGrp="1"/>
          </p:cNvSpPr>
          <p:nvPr>
            <p:ph type="sldNum" sz="quarter" idx="12"/>
          </p:nvPr>
        </p:nvSpPr>
        <p:spPr/>
        <p:txBody>
          <a:bodyPr/>
          <a:lstStyle/>
          <a:p>
            <a:fld id="{04310BD5-F9D9-4210-8BCD-79EF7571CC52}" type="slidenum">
              <a:rPr lang="lt-LT" smtClean="0"/>
              <a:pPr/>
              <a:t>‹#›</a:t>
            </a:fld>
            <a:endParaRPr lang="lt-LT"/>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kalus pavadinimas ir tekstas">
    <p:bg>
      <p:bgRef idx="1001">
        <a:schemeClr val="bg2"/>
      </p:bgRef>
    </p:bg>
    <p:spTree>
      <p:nvGrpSpPr>
        <p:cNvPr id="1" name=""/>
        <p:cNvGrpSpPr/>
        <p:nvPr/>
      </p:nvGrpSpPr>
      <p:grpSpPr>
        <a:xfrm>
          <a:off x="0" y="0"/>
          <a:ext cx="0" cy="0"/>
          <a:chOff x="0" y="0"/>
          <a:chExt cx="0" cy="0"/>
        </a:xfrm>
      </p:grpSpPr>
      <p:sp>
        <p:nvSpPr>
          <p:cNvPr id="7" name="Stačiakampis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Stačiakampis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tačiakampis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Stačiakampis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Stačiakampis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Stačiakampis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Tiesioji jungtis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Ovalas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as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kaidrės numerio vietos rezervavimo ženklas 5"/>
          <p:cNvSpPr>
            <a:spLocks noGrp="1"/>
          </p:cNvSpPr>
          <p:nvPr>
            <p:ph type="sldNum" sz="quarter" idx="12"/>
          </p:nvPr>
        </p:nvSpPr>
        <p:spPr>
          <a:xfrm>
            <a:off x="6915912" y="3009901"/>
            <a:ext cx="457200" cy="441325"/>
          </a:xfrm>
        </p:spPr>
        <p:txBody>
          <a:bodyPr/>
          <a:lstStyle/>
          <a:p>
            <a:fld id="{04310BD5-F9D9-4210-8BCD-79EF7571CC52}" type="slidenum">
              <a:rPr lang="lt-LT" smtClean="0"/>
              <a:pPr/>
              <a:t>‹#›</a:t>
            </a:fld>
            <a:endParaRPr lang="lt-LT"/>
          </a:p>
        </p:txBody>
      </p:sp>
      <p:sp>
        <p:nvSpPr>
          <p:cNvPr id="3" name="Vertikalaus teksto vietos rezervavimo ženklas 2"/>
          <p:cNvSpPr>
            <a:spLocks noGrp="1"/>
          </p:cNvSpPr>
          <p:nvPr>
            <p:ph type="body" orient="vert" idx="1"/>
          </p:nvPr>
        </p:nvSpPr>
        <p:spPr>
          <a:xfrm>
            <a:off x="304800" y="304800"/>
            <a:ext cx="6553200" cy="5821366"/>
          </a:xfrm>
        </p:spPr>
        <p:txBody>
          <a:bodyPr vert="eaVert"/>
          <a:lstStyle/>
          <a:p>
            <a:pPr lvl="0" eaLnBrk="1" latinLnBrk="0" hangingPunct="1"/>
            <a:r>
              <a:rPr lang="lt-LT" smtClean="0"/>
              <a:t>Spustelėkite ruošinio teksto stiliams keisti</a:t>
            </a:r>
          </a:p>
          <a:p>
            <a:pPr lvl="1" eaLnBrk="1" latinLnBrk="0" hangingPunct="1"/>
            <a:r>
              <a:rPr lang="lt-LT" smtClean="0"/>
              <a:t>Antras lygmuo</a:t>
            </a:r>
          </a:p>
          <a:p>
            <a:pPr lvl="2" eaLnBrk="1" latinLnBrk="0" hangingPunct="1"/>
            <a:r>
              <a:rPr lang="lt-LT" smtClean="0"/>
              <a:t>Trečias lygmuo</a:t>
            </a:r>
          </a:p>
          <a:p>
            <a:pPr lvl="3" eaLnBrk="1" latinLnBrk="0" hangingPunct="1"/>
            <a:r>
              <a:rPr lang="lt-LT" smtClean="0"/>
              <a:t>Ketvirtas lygmuo</a:t>
            </a:r>
          </a:p>
          <a:p>
            <a:pPr lvl="4" eaLnBrk="1" latinLnBrk="0" hangingPunct="1"/>
            <a:r>
              <a:rPr lang="lt-LT" smtClean="0"/>
              <a:t>Penktas lygmuo</a:t>
            </a:r>
            <a:endParaRPr kumimoji="0" lang="en-US"/>
          </a:p>
        </p:txBody>
      </p:sp>
      <p:sp>
        <p:nvSpPr>
          <p:cNvPr id="4" name="Datos vietos rezervavimo ženklas 3"/>
          <p:cNvSpPr>
            <a:spLocks noGrp="1"/>
          </p:cNvSpPr>
          <p:nvPr>
            <p:ph type="dt" sz="half" idx="10"/>
          </p:nvPr>
        </p:nvSpPr>
        <p:spPr/>
        <p:txBody>
          <a:bodyPr/>
          <a:lstStyle/>
          <a:p>
            <a:fld id="{E64E7B3C-A508-4EDB-8404-6004C14CA976}" type="datetimeFigureOut">
              <a:rPr lang="lt-LT" smtClean="0"/>
              <a:pPr/>
              <a:t>2011.10.18</a:t>
            </a:fld>
            <a:endParaRPr lang="lt-LT"/>
          </a:p>
        </p:txBody>
      </p:sp>
      <p:sp>
        <p:nvSpPr>
          <p:cNvPr id="5" name="Poraštės vietos rezervavimo ženklas 4"/>
          <p:cNvSpPr>
            <a:spLocks noGrp="1"/>
          </p:cNvSpPr>
          <p:nvPr>
            <p:ph type="ftr" sz="quarter" idx="11"/>
          </p:nvPr>
        </p:nvSpPr>
        <p:spPr/>
        <p:txBody>
          <a:bodyPr/>
          <a:lstStyle/>
          <a:p>
            <a:endParaRPr lang="lt-LT"/>
          </a:p>
        </p:txBody>
      </p:sp>
      <p:sp>
        <p:nvSpPr>
          <p:cNvPr id="2" name="Vertikalus pavadinimas 1"/>
          <p:cNvSpPr>
            <a:spLocks noGrp="1"/>
          </p:cNvSpPr>
          <p:nvPr>
            <p:ph type="title" orient="vert"/>
          </p:nvPr>
        </p:nvSpPr>
        <p:spPr>
          <a:xfrm>
            <a:off x="7391400" y="304801"/>
            <a:ext cx="1447800" cy="5851525"/>
          </a:xfrm>
        </p:spPr>
        <p:txBody>
          <a:bodyPr vert="eaVert"/>
          <a:lstStyle/>
          <a:p>
            <a:r>
              <a:rPr kumimoji="0" lang="lt-LT" smtClean="0"/>
              <a:t>Spustelėkite, jei norite keisite ruoš. pav. stilių</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Stačiakampis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Stačiakampis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Stačiakampis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Stačiakampis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tačiakampis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os vietos rezervavimo ženklas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E64E7B3C-A508-4EDB-8404-6004C14CA976}" type="datetimeFigureOut">
              <a:rPr lang="lt-LT" smtClean="0"/>
              <a:pPr/>
              <a:t>2011.10.18</a:t>
            </a:fld>
            <a:endParaRPr lang="lt-LT"/>
          </a:p>
        </p:txBody>
      </p:sp>
      <p:sp>
        <p:nvSpPr>
          <p:cNvPr id="3" name="Poraštės vietos rezervavimo ženklas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lt-LT"/>
          </a:p>
        </p:txBody>
      </p:sp>
      <p:sp>
        <p:nvSpPr>
          <p:cNvPr id="8" name="Stačiakampis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Tiesioji jungtis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as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as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kaidrės numerio vietos rezervavimo ženklas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04310BD5-F9D9-4210-8BCD-79EF7571CC52}" type="slidenum">
              <a:rPr lang="lt-LT" smtClean="0"/>
              <a:pPr/>
              <a:t>‹#›</a:t>
            </a:fld>
            <a:endParaRPr lang="lt-LT"/>
          </a:p>
        </p:txBody>
      </p:sp>
      <p:sp>
        <p:nvSpPr>
          <p:cNvPr id="22" name="Pavadinimo vietos rezervavimo ženklas 21"/>
          <p:cNvSpPr>
            <a:spLocks noGrp="1"/>
          </p:cNvSpPr>
          <p:nvPr>
            <p:ph type="title"/>
          </p:nvPr>
        </p:nvSpPr>
        <p:spPr>
          <a:xfrm>
            <a:off x="301752" y="228600"/>
            <a:ext cx="8534400" cy="758952"/>
          </a:xfrm>
          <a:prstGeom prst="rect">
            <a:avLst/>
          </a:prstGeom>
        </p:spPr>
        <p:txBody>
          <a:bodyPr vert="horz" anchor="b">
            <a:normAutofit/>
          </a:bodyPr>
          <a:lstStyle/>
          <a:p>
            <a:r>
              <a:rPr kumimoji="0" lang="lt-LT" smtClean="0"/>
              <a:t>Spustelėkite, jei norite keisite ruoš. pav. stilių</a:t>
            </a:r>
            <a:endParaRPr kumimoji="0" lang="en-US"/>
          </a:p>
        </p:txBody>
      </p:sp>
      <p:sp>
        <p:nvSpPr>
          <p:cNvPr id="13" name="Teksto vietos rezervavimo ženklas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lt-LT" smtClean="0"/>
              <a:t>Spustelėkite ruošinio teksto stiliams keisti</a:t>
            </a:r>
          </a:p>
          <a:p>
            <a:pPr lvl="1" eaLnBrk="1" latinLnBrk="0" hangingPunct="1"/>
            <a:r>
              <a:rPr kumimoji="0" lang="lt-LT" smtClean="0"/>
              <a:t>Antras lygmuo</a:t>
            </a:r>
          </a:p>
          <a:p>
            <a:pPr lvl="2" eaLnBrk="1" latinLnBrk="0" hangingPunct="1"/>
            <a:r>
              <a:rPr kumimoji="0" lang="lt-LT" smtClean="0"/>
              <a:t>Trečias lygmuo</a:t>
            </a:r>
          </a:p>
          <a:p>
            <a:pPr lvl="3" eaLnBrk="1" latinLnBrk="0" hangingPunct="1"/>
            <a:r>
              <a:rPr kumimoji="0" lang="lt-LT" smtClean="0"/>
              <a:t>Ketvirtas lygmuo</a:t>
            </a:r>
          </a:p>
          <a:p>
            <a:pPr lvl="4" eaLnBrk="1" latinLnBrk="0" hangingPunct="1"/>
            <a:r>
              <a:rPr kumimoji="0" lang="lt-LT" smtClean="0"/>
              <a:t>Penktas lygmuo</a:t>
            </a:r>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aantraštė 2"/>
          <p:cNvSpPr>
            <a:spLocks noGrp="1"/>
          </p:cNvSpPr>
          <p:nvPr>
            <p:ph type="subTitle" idx="1"/>
          </p:nvPr>
        </p:nvSpPr>
        <p:spPr/>
        <p:txBody>
          <a:bodyPr/>
          <a:lstStyle/>
          <a:p>
            <a:r>
              <a:rPr lang="lt-LT" dirty="0" smtClean="0"/>
              <a:t>Antano Vaičiulaičio novelė „Rogės”</a:t>
            </a:r>
            <a:endParaRPr lang="lt-LT" dirty="0"/>
          </a:p>
        </p:txBody>
      </p:sp>
      <p:pic>
        <p:nvPicPr>
          <p:cNvPr id="1026" name="Picture 2" descr="C:\Users\Petras\Desktop\rogės.jpg"/>
          <p:cNvPicPr>
            <a:picLocks noChangeAspect="1" noChangeArrowheads="1"/>
          </p:cNvPicPr>
          <p:nvPr/>
        </p:nvPicPr>
        <p:blipFill>
          <a:blip r:embed="rId3" cstate="print"/>
          <a:srcRect/>
          <a:stretch>
            <a:fillRect/>
          </a:stretch>
        </p:blipFill>
        <p:spPr bwMode="auto">
          <a:xfrm>
            <a:off x="2411760" y="3212976"/>
            <a:ext cx="4392488" cy="2808312"/>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sz="quarter" idx="1"/>
          </p:nvPr>
        </p:nvSpPr>
        <p:spPr/>
        <p:txBody>
          <a:bodyPr/>
          <a:lstStyle/>
          <a:p>
            <a:r>
              <a:rPr lang="lt-LT" dirty="0" smtClean="0"/>
              <a:t>Novelė „Rogės”- vienas </a:t>
            </a:r>
            <a:r>
              <a:rPr lang="lt-LT" dirty="0" err="1" smtClean="0"/>
              <a:t>juvelyriškiausių</a:t>
            </a:r>
            <a:r>
              <a:rPr lang="lt-LT" dirty="0"/>
              <a:t> </a:t>
            </a:r>
            <a:r>
              <a:rPr lang="lt-LT" dirty="0" smtClean="0"/>
              <a:t>A. </a:t>
            </a:r>
            <a:r>
              <a:rPr lang="lt-LT" dirty="0"/>
              <a:t>V</a:t>
            </a:r>
            <a:r>
              <a:rPr lang="lt-LT" dirty="0" smtClean="0"/>
              <a:t>aičiulaičio kūrinių, išreiškiančių gilų filosofinį, religinį santykį su tikrove, vaizduojančių </a:t>
            </a:r>
            <a:r>
              <a:rPr lang="lt-LT" b="1" dirty="0" smtClean="0"/>
              <a:t>savitą žmogaus būties sampratą. </a:t>
            </a:r>
            <a:endParaRPr lang="lt-LT" b="1" dirty="0"/>
          </a:p>
        </p:txBody>
      </p:sp>
      <p:pic>
        <p:nvPicPr>
          <p:cNvPr id="2050" name="Picture 2" descr="C:\Users\Petras\Desktop\būtis.jpg"/>
          <p:cNvPicPr>
            <a:picLocks noChangeAspect="1" noChangeArrowheads="1"/>
          </p:cNvPicPr>
          <p:nvPr/>
        </p:nvPicPr>
        <p:blipFill>
          <a:blip r:embed="rId2" cstate="print"/>
          <a:srcRect/>
          <a:stretch>
            <a:fillRect/>
          </a:stretch>
        </p:blipFill>
        <p:spPr bwMode="auto">
          <a:xfrm>
            <a:off x="2555776" y="3501008"/>
            <a:ext cx="3456384" cy="2376264"/>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dirty="0" smtClean="0"/>
              <a:t>Laikas ir erdvė</a:t>
            </a:r>
            <a:endParaRPr lang="lt-LT" dirty="0"/>
          </a:p>
        </p:txBody>
      </p:sp>
      <p:sp>
        <p:nvSpPr>
          <p:cNvPr id="3" name="Turinio vietos rezervavimo ženklas 2"/>
          <p:cNvSpPr>
            <a:spLocks noGrp="1"/>
          </p:cNvSpPr>
          <p:nvPr>
            <p:ph sz="quarter" idx="1"/>
          </p:nvPr>
        </p:nvSpPr>
        <p:spPr/>
        <p:txBody>
          <a:bodyPr/>
          <a:lstStyle/>
          <a:p>
            <a:pPr>
              <a:buNone/>
            </a:pPr>
            <a:r>
              <a:rPr lang="lt-LT" dirty="0" smtClean="0"/>
              <a:t>Apibūdinkite </a:t>
            </a:r>
            <a:r>
              <a:rPr lang="lt-LT" dirty="0"/>
              <a:t>novelės veiksmo laiką ir </a:t>
            </a:r>
            <a:r>
              <a:rPr lang="lt-LT" dirty="0" smtClean="0"/>
              <a:t>vietą. Kokio žanro kūrinį ir kuo primena novelės pradžia?</a:t>
            </a:r>
            <a:endParaRPr lang="lt-LT" dirty="0"/>
          </a:p>
        </p:txBody>
      </p:sp>
      <p:pic>
        <p:nvPicPr>
          <p:cNvPr id="3074" name="Picture 2" descr="C:\Users\Petras\Desktop\medininkai.jpg"/>
          <p:cNvPicPr>
            <a:picLocks noChangeAspect="1" noChangeArrowheads="1"/>
          </p:cNvPicPr>
          <p:nvPr/>
        </p:nvPicPr>
        <p:blipFill>
          <a:blip r:embed="rId3" cstate="print"/>
          <a:srcRect/>
          <a:stretch>
            <a:fillRect/>
          </a:stretch>
        </p:blipFill>
        <p:spPr bwMode="auto">
          <a:xfrm>
            <a:off x="1547664" y="2708920"/>
            <a:ext cx="6048672" cy="3168352"/>
          </a:xfrm>
          <a:prstGeom prst="rect">
            <a:avLst/>
          </a:prstGeom>
          <a:noFill/>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dirty="0" smtClean="0"/>
              <a:t>Veikėjai</a:t>
            </a:r>
            <a:endParaRPr lang="lt-LT" dirty="0"/>
          </a:p>
        </p:txBody>
      </p:sp>
      <p:sp>
        <p:nvSpPr>
          <p:cNvPr id="3" name="Turinio vietos rezervavimo ženklas 2"/>
          <p:cNvSpPr>
            <a:spLocks noGrp="1"/>
          </p:cNvSpPr>
          <p:nvPr>
            <p:ph sz="quarter" idx="1"/>
          </p:nvPr>
        </p:nvSpPr>
        <p:spPr/>
        <p:txBody>
          <a:bodyPr/>
          <a:lstStyle/>
          <a:p>
            <a:r>
              <a:rPr lang="lt-LT" dirty="0" smtClean="0"/>
              <a:t>Novelės centre- „auksinės sielos” vyskupas Kristupas. Kaip jis apibūdinamas? Kokiomis meninėmis priemonėmis kuriama jo charakteristika?  Koks jo santykis su jį supančia aplinka, žmonėmis?</a:t>
            </a:r>
            <a:endParaRPr lang="lt-LT" dirty="0"/>
          </a:p>
        </p:txBody>
      </p:sp>
      <p:pic>
        <p:nvPicPr>
          <p:cNvPr id="4098" name="Picture 2" descr="C:\Users\Petras\Desktop\vyskupas.jpg"/>
          <p:cNvPicPr>
            <a:picLocks noChangeAspect="1" noChangeArrowheads="1"/>
          </p:cNvPicPr>
          <p:nvPr/>
        </p:nvPicPr>
        <p:blipFill>
          <a:blip r:embed="rId2" cstate="print"/>
          <a:srcRect/>
          <a:stretch>
            <a:fillRect/>
          </a:stretch>
        </p:blipFill>
        <p:spPr bwMode="auto">
          <a:xfrm>
            <a:off x="4427984" y="3717032"/>
            <a:ext cx="1771650" cy="2571750"/>
          </a:xfrm>
          <a:prstGeom prst="rect">
            <a:avLst/>
          </a:prstGeom>
          <a:noFill/>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dirty="0" smtClean="0"/>
              <a:t>Kontekstas</a:t>
            </a:r>
            <a:endParaRPr lang="lt-LT" dirty="0"/>
          </a:p>
        </p:txBody>
      </p:sp>
      <p:sp>
        <p:nvSpPr>
          <p:cNvPr id="3" name="Turinio vietos rezervavimo ženklas 2"/>
          <p:cNvSpPr>
            <a:spLocks noGrp="1"/>
          </p:cNvSpPr>
          <p:nvPr>
            <p:ph sz="quarter" idx="1"/>
          </p:nvPr>
        </p:nvSpPr>
        <p:spPr>
          <a:xfrm>
            <a:off x="457200" y="1700808"/>
            <a:ext cx="8229600" cy="4680520"/>
          </a:xfrm>
        </p:spPr>
        <p:txBody>
          <a:bodyPr>
            <a:normAutofit fontScale="62500" lnSpcReduction="20000"/>
          </a:bodyPr>
          <a:lstStyle/>
          <a:p>
            <a:r>
              <a:rPr lang="lt-LT" sz="4500" b="1" dirty="0" smtClean="0"/>
              <a:t>Pranešimas apie </a:t>
            </a:r>
            <a:r>
              <a:rPr lang="lt-LT" sz="4500" b="1" dirty="0" err="1" smtClean="0"/>
              <a:t>šv</a:t>
            </a:r>
            <a:r>
              <a:rPr lang="lt-LT" sz="4500" b="1" dirty="0" smtClean="0"/>
              <a:t>. Pranciškų Asyžietį</a:t>
            </a:r>
          </a:p>
          <a:p>
            <a:pPr>
              <a:buNone/>
            </a:pPr>
            <a:r>
              <a:rPr lang="lt-LT" dirty="0" smtClean="0"/>
              <a:t>            Klausome ir mokomės vertinti kalbėjimą(pildome lentelę):</a:t>
            </a:r>
          </a:p>
          <a:p>
            <a:pPr>
              <a:buNone/>
            </a:pPr>
            <a:r>
              <a:rPr lang="lt-LT" b="1" i="1" dirty="0" smtClean="0"/>
              <a:t>                       Mokausi vertinti ir apibūdinti kalbėtojus</a:t>
            </a:r>
            <a:endParaRPr lang="lt-LT" dirty="0" smtClean="0"/>
          </a:p>
          <a:p>
            <a:r>
              <a:rPr lang="lt-LT" dirty="0" smtClean="0"/>
              <a:t>Pasirengimas kalbėti.</a:t>
            </a:r>
          </a:p>
          <a:p>
            <a:r>
              <a:rPr lang="lt-LT" dirty="0" smtClean="0"/>
              <a:t>Temos pristatymas. Pagrindinės minties aiškumas.</a:t>
            </a:r>
          </a:p>
          <a:p>
            <a:r>
              <a:rPr lang="lt-LT" dirty="0" smtClean="0"/>
              <a:t>Pasitikėjimas jėgomis.</a:t>
            </a:r>
          </a:p>
          <a:p>
            <a:r>
              <a:rPr lang="lt-LT" dirty="0" smtClean="0"/>
              <a:t>Klausytojų sudominimas</a:t>
            </a:r>
          </a:p>
          <a:p>
            <a:r>
              <a:rPr lang="lt-LT" dirty="0" smtClean="0"/>
              <a:t>Argumentavimas.</a:t>
            </a:r>
          </a:p>
          <a:p>
            <a:r>
              <a:rPr lang="lt-LT" dirty="0" smtClean="0"/>
              <a:t>Kalbėjimo nuoseklumas.</a:t>
            </a:r>
          </a:p>
          <a:p>
            <a:r>
              <a:rPr lang="lt-LT" dirty="0" smtClean="0"/>
              <a:t>Kalbos taisyklingumas, aiškumas, glaustumas.</a:t>
            </a:r>
          </a:p>
          <a:p>
            <a:r>
              <a:rPr lang="lt-LT" dirty="0" smtClean="0"/>
              <a:t>Tartis ir kirčiavimas.</a:t>
            </a:r>
          </a:p>
          <a:p>
            <a:r>
              <a:rPr lang="lt-LT" dirty="0" smtClean="0"/>
              <a:t>Stiliaus kultūra.</a:t>
            </a:r>
          </a:p>
          <a:p>
            <a:r>
              <a:rPr lang="lt-LT" dirty="0" smtClean="0"/>
              <a:t>Balsas, tartis, loginiai akcentai.</a:t>
            </a:r>
          </a:p>
          <a:p>
            <a:r>
              <a:rPr lang="lt-LT" dirty="0" smtClean="0"/>
              <a:t>Laikysena, gestai, mimika.</a:t>
            </a:r>
          </a:p>
          <a:p>
            <a:r>
              <a:rPr lang="lt-LT" dirty="0" smtClean="0"/>
              <a:t>Įtikinimas, įtaiga.</a:t>
            </a:r>
          </a:p>
          <a:p>
            <a:r>
              <a:rPr lang="lt-LT" dirty="0" smtClean="0"/>
              <a:t>Laiko reglamentas.</a:t>
            </a:r>
          </a:p>
          <a:p>
            <a:pPr>
              <a:buNone/>
            </a:pPr>
            <a:endParaRPr lang="lt-LT"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dirty="0" smtClean="0"/>
              <a:t>Pavadinimas</a:t>
            </a:r>
            <a:endParaRPr lang="lt-LT" dirty="0"/>
          </a:p>
        </p:txBody>
      </p:sp>
      <p:sp>
        <p:nvSpPr>
          <p:cNvPr id="3" name="Turinio vietos rezervavimo ženklas 2"/>
          <p:cNvSpPr>
            <a:spLocks noGrp="1"/>
          </p:cNvSpPr>
          <p:nvPr>
            <p:ph sz="quarter" idx="1"/>
          </p:nvPr>
        </p:nvSpPr>
        <p:spPr/>
        <p:txBody>
          <a:bodyPr/>
          <a:lstStyle/>
          <a:p>
            <a:r>
              <a:rPr lang="lt-LT" dirty="0" smtClean="0"/>
              <a:t>Interpretuokite novelės pavadinimą (remkitės tekstu). Kodėl kūrinyje taip smulkiai aprašinėjamos rogės? </a:t>
            </a:r>
            <a:endParaRPr lang="lt-LT" dirty="0"/>
          </a:p>
        </p:txBody>
      </p:sp>
      <p:pic>
        <p:nvPicPr>
          <p:cNvPr id="5122" name="Picture 2" descr="C:\Users\Petras\Desktop\rogutės.jpg"/>
          <p:cNvPicPr>
            <a:picLocks noChangeAspect="1" noChangeArrowheads="1"/>
          </p:cNvPicPr>
          <p:nvPr/>
        </p:nvPicPr>
        <p:blipFill>
          <a:blip r:embed="rId2" cstate="print"/>
          <a:srcRect/>
          <a:stretch>
            <a:fillRect/>
          </a:stretch>
        </p:blipFill>
        <p:spPr bwMode="auto">
          <a:xfrm>
            <a:off x="2051720" y="3212976"/>
            <a:ext cx="4680520" cy="2736304"/>
          </a:xfrm>
          <a:prstGeom prst="rect">
            <a:avLst/>
          </a:prstGeom>
          <a:noFill/>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sz="quarter" idx="1"/>
          </p:nvPr>
        </p:nvSpPr>
        <p:spPr/>
        <p:txBody>
          <a:bodyPr>
            <a:normAutofit/>
          </a:bodyPr>
          <a:lstStyle/>
          <a:p>
            <a:r>
              <a:rPr lang="lt-LT" dirty="0" smtClean="0"/>
              <a:t>Literatūrologė </a:t>
            </a:r>
            <a:r>
              <a:rPr lang="lt-LT" b="1" dirty="0" err="1" smtClean="0">
                <a:solidFill>
                  <a:srgbClr val="FFFF00"/>
                </a:solidFill>
              </a:rPr>
              <a:t>Žydronė</a:t>
            </a:r>
            <a:r>
              <a:rPr lang="lt-LT" b="1" dirty="0" smtClean="0">
                <a:solidFill>
                  <a:srgbClr val="FFFF00"/>
                </a:solidFill>
              </a:rPr>
              <a:t> </a:t>
            </a:r>
            <a:r>
              <a:rPr lang="lt-LT" b="1" dirty="0" err="1" smtClean="0">
                <a:solidFill>
                  <a:srgbClr val="FFFF00"/>
                </a:solidFill>
              </a:rPr>
              <a:t>Kolevinskienė</a:t>
            </a:r>
            <a:r>
              <a:rPr lang="lt-LT" b="1" dirty="0" smtClean="0">
                <a:solidFill>
                  <a:srgbClr val="FFFF00"/>
                </a:solidFill>
              </a:rPr>
              <a:t> </a:t>
            </a:r>
            <a:r>
              <a:rPr lang="lt-LT" dirty="0" smtClean="0"/>
              <a:t>teigia:</a:t>
            </a:r>
          </a:p>
          <a:p>
            <a:pPr>
              <a:buNone/>
            </a:pPr>
            <a:r>
              <a:rPr lang="lt-LT" dirty="0" smtClean="0"/>
              <a:t>        „A.Vaičiulaitis iš dvidešimt šešių novelių aštuoniose vaizduoja mirtį ir net trylikoje apie ją užsimena. Žmogus suvokia, jog yra mirtingas, gyvena šioje žemėje jam skirtą laiką, kuriam pasibaigus turės iškeliauti anapus. Mirtis- ne pabaiga, o tarsi </a:t>
            </a:r>
            <a:r>
              <a:rPr lang="lt-LT" b="1" dirty="0" smtClean="0"/>
              <a:t>perėjimas</a:t>
            </a:r>
            <a:r>
              <a:rPr lang="lt-LT" dirty="0" smtClean="0"/>
              <a:t> iš vienos erdvės į kitą.”</a:t>
            </a:r>
          </a:p>
          <a:p>
            <a:pPr>
              <a:buNone/>
            </a:pPr>
            <a:r>
              <a:rPr lang="lt-LT" dirty="0" smtClean="0"/>
              <a:t>         Neseniai kalbėjome apie egzistencializmą, kurio atstovai teigė, jog siekia atskleisti kasdienio gyvenimo iliuziškumą.  </a:t>
            </a:r>
            <a:endParaRPr lang="lt-LT"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dirty="0" smtClean="0"/>
              <a:t>Užduotis</a:t>
            </a:r>
            <a:endParaRPr lang="lt-LT" dirty="0"/>
          </a:p>
        </p:txBody>
      </p:sp>
      <p:sp>
        <p:nvSpPr>
          <p:cNvPr id="3" name="Turinio vietos rezervavimo ženklas 2"/>
          <p:cNvSpPr>
            <a:spLocks noGrp="1"/>
          </p:cNvSpPr>
          <p:nvPr>
            <p:ph sz="quarter" idx="1"/>
          </p:nvPr>
        </p:nvSpPr>
        <p:spPr/>
        <p:txBody>
          <a:bodyPr/>
          <a:lstStyle/>
          <a:p>
            <a:r>
              <a:rPr lang="lt-LT" dirty="0" smtClean="0"/>
              <a:t>Remdamiesi aptarta novele (arba kitais skaitytais kūriniais), pagrįskite arba paneikite teiginį: </a:t>
            </a:r>
            <a:r>
              <a:rPr lang="lt-LT" b="1" dirty="0" smtClean="0">
                <a:solidFill>
                  <a:srgbClr val="FF0000"/>
                </a:solidFill>
              </a:rPr>
              <a:t>„Žmogus planuoja, Dievas juokiasi”</a:t>
            </a:r>
            <a:r>
              <a:rPr lang="lt-LT" dirty="0" smtClean="0"/>
              <a:t>.</a:t>
            </a:r>
          </a:p>
          <a:p>
            <a:endParaRPr lang="lt-LT" dirty="0" smtClean="0"/>
          </a:p>
          <a:p>
            <a:r>
              <a:rPr lang="lt-LT" dirty="0" smtClean="0"/>
              <a:t>Galbūt Jums padės ši A. Vaičiulaičio novelės „Rogės” citata: </a:t>
            </a:r>
            <a:r>
              <a:rPr lang="lt-LT" b="1" dirty="0" smtClean="0">
                <a:solidFill>
                  <a:srgbClr val="FF0000"/>
                </a:solidFill>
              </a:rPr>
              <a:t>„&lt;...&gt;linksmam būti yra sunkiausia. Džiaugsmą reikia pirkti didele šventumo, aukojimosi ir meilės kaina”.</a:t>
            </a:r>
            <a:endParaRPr lang="lt-LT" b="1" dirty="0">
              <a:solidFill>
                <a:srgbClr val="FF0000"/>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dirty="0" smtClean="0">
                <a:solidFill>
                  <a:schemeClr val="bg1"/>
                </a:solidFill>
              </a:rPr>
              <a:t>Pamokos Pamokos pabaigoje:</a:t>
            </a:r>
            <a:endParaRPr lang="lt-LT" dirty="0"/>
          </a:p>
        </p:txBody>
      </p:sp>
      <p:sp>
        <p:nvSpPr>
          <p:cNvPr id="3" name="Turinio vietos rezervavimo ženklas 2"/>
          <p:cNvSpPr>
            <a:spLocks noGrp="1"/>
          </p:cNvSpPr>
          <p:nvPr>
            <p:ph sz="quarter" idx="1"/>
          </p:nvPr>
        </p:nvSpPr>
        <p:spPr/>
        <p:txBody>
          <a:bodyPr/>
          <a:lstStyle/>
          <a:p>
            <a:r>
              <a:rPr lang="lt-LT" sz="4800" dirty="0" smtClean="0">
                <a:solidFill>
                  <a:schemeClr val="bg1"/>
                </a:solidFill>
              </a:rPr>
              <a:t>Užsimerkite ir pagalvokite, ką sakysite namiškiams išmokę šiandien pamokoje. Įsivaizduokite, kad namiškiai prieš jus.</a:t>
            </a:r>
          </a:p>
          <a:p>
            <a:endParaRPr lang="lt-LT" dirty="0"/>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Miesto">
  <a:themeElements>
    <a:clrScheme name="Miesto">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Miesto">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Miesto">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110</TotalTime>
  <Words>380</Words>
  <Application>Microsoft Office PowerPoint</Application>
  <PresentationFormat>Demonstracija ekrane (4:3)</PresentationFormat>
  <Paragraphs>42</Paragraphs>
  <Slides>9</Slides>
  <Notes>4</Notes>
  <HiddenSlides>0</HiddenSlides>
  <MMClips>0</MMClips>
  <ScaleCrop>false</ScaleCrop>
  <HeadingPairs>
    <vt:vector size="4" baseType="variant">
      <vt:variant>
        <vt:lpstr>Tema</vt:lpstr>
      </vt:variant>
      <vt:variant>
        <vt:i4>1</vt:i4>
      </vt:variant>
      <vt:variant>
        <vt:lpstr>Skaidrių pavadinimai</vt:lpstr>
      </vt:variant>
      <vt:variant>
        <vt:i4>9</vt:i4>
      </vt:variant>
    </vt:vector>
  </HeadingPairs>
  <TitlesOfParts>
    <vt:vector size="10" baseType="lpstr">
      <vt:lpstr>Miesto</vt:lpstr>
      <vt:lpstr>Skaidrė 1</vt:lpstr>
      <vt:lpstr>Skaidrė 2</vt:lpstr>
      <vt:lpstr>Laikas ir erdvė</vt:lpstr>
      <vt:lpstr>Veikėjai</vt:lpstr>
      <vt:lpstr>Kontekstas</vt:lpstr>
      <vt:lpstr>Pavadinimas</vt:lpstr>
      <vt:lpstr>Skaidrė 7</vt:lpstr>
      <vt:lpstr>Užduotis</vt:lpstr>
      <vt:lpstr>Pamokos Pamokos pabaigoje:</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Skaidrė 1</dc:title>
  <dc:creator>Petras</dc:creator>
  <cp:lastModifiedBy>Petras</cp:lastModifiedBy>
  <cp:revision>22</cp:revision>
  <dcterms:created xsi:type="dcterms:W3CDTF">2011-10-11T17:49:43Z</dcterms:created>
  <dcterms:modified xsi:type="dcterms:W3CDTF">2011-10-18T11:47:10Z</dcterms:modified>
</cp:coreProperties>
</file>