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6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AF40D-68FB-4EBC-A576-1B10C962C6B7}" type="datetimeFigureOut">
              <a:rPr lang="en-US" smtClean="0"/>
              <a:pPr/>
              <a:t>9/28/2011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CA8C5-AD09-400F-8B09-D8918C440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Algerian" pitchFamily="82" charset="0"/>
              </a:rPr>
              <a:t>Edinburgas</a:t>
            </a:r>
            <a:r>
              <a:rPr lang="en-US" dirty="0" smtClean="0">
                <a:latin typeface="Algerian" pitchFamily="82" charset="0"/>
              </a:rPr>
              <a:t> ,</a:t>
            </a:r>
            <a:r>
              <a:rPr lang="en-US" dirty="0" err="1" smtClean="0">
                <a:latin typeface="Algerian" pitchFamily="82" charset="0"/>
              </a:rPr>
              <a:t>senamiestis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2011 m. </a:t>
            </a:r>
            <a:r>
              <a:rPr lang="en-US" dirty="0" err="1" smtClean="0"/>
              <a:t>vasara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1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643238" y="-214338"/>
            <a:ext cx="14144724" cy="728667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1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643237" y="-214338"/>
            <a:ext cx="14216162" cy="728667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1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00362" y="0"/>
            <a:ext cx="1393041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Изображение 1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71799" y="-214338"/>
            <a:ext cx="14144724" cy="707233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1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71800" y="-214338"/>
            <a:ext cx="14287600" cy="707233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1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00362" y="0"/>
            <a:ext cx="14216162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Изображение 2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00362" y="0"/>
            <a:ext cx="14287600" cy="721521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-1143000"/>
            <a:ext cx="8229600" cy="714348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4" name="Content Placeholder 3" descr="Изображение 2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71800" y="-500090"/>
            <a:ext cx="14144724" cy="755494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Fotografavo</a:t>
            </a:r>
            <a:r>
              <a:rPr lang="en-US" dirty="0" smtClean="0"/>
              <a:t> </a:t>
            </a:r>
            <a:r>
              <a:rPr lang="lt-LT" dirty="0" err="1"/>
              <a:t>R</a:t>
            </a:r>
            <a:r>
              <a:rPr lang="en-US" dirty="0" smtClean="0"/>
              <a:t>.</a:t>
            </a:r>
            <a:r>
              <a:rPr lang="en-US" dirty="0" err="1" smtClean="0"/>
              <a:t>Karpejien</a:t>
            </a:r>
            <a:r>
              <a:rPr lang="lt-LT" dirty="0"/>
              <a:t>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</Words>
  <Application>Microsoft Office PowerPoint</Application>
  <PresentationFormat>On-screen Show (4:3)</PresentationFormat>
  <Paragraphs>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Edinburgas ,senamiestis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Fotografavo R.Karpejienė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Edinburgas ,senamiestis</dc:title>
  <dc:creator>WN112814</dc:creator>
  <cp:lastModifiedBy>WN112814</cp:lastModifiedBy>
  <cp:revision>3</cp:revision>
  <dcterms:created xsi:type="dcterms:W3CDTF">2011-09-26T08:07:35Z</dcterms:created>
  <dcterms:modified xsi:type="dcterms:W3CDTF">2011-09-28T07:55:07Z</dcterms:modified>
</cp:coreProperties>
</file>