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73" r:id="rId11"/>
    <p:sldId id="265" r:id="rId12"/>
    <p:sldId id="266" r:id="rId13"/>
    <p:sldId id="267" r:id="rId14"/>
    <p:sldId id="268" r:id="rId15"/>
    <p:sldId id="269" r:id="rId16"/>
    <p:sldId id="270" r:id="rId17"/>
    <p:sldId id="271" r:id="rId18"/>
    <p:sldId id="272" r:id="rId19"/>
  </p:sldIdLst>
  <p:sldSz cx="9144000" cy="6858000" type="screen4x3"/>
  <p:notesSz cx="6858000" cy="9144000"/>
  <p:defaultTextStyle>
    <a:defPPr>
      <a:defRPr lang="lt-L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87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 name="Rectangle 8"/>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Rectangle 9"/>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extLst/>
          </a:lstStyle>
          <a:p>
            <a:r>
              <a:rPr lang="en-US" smtClean="0"/>
              <a:t>Click to edit Master title style</a:t>
            </a:r>
            <a:endParaRPr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fld id="{6E9D0741-4DCC-45B5-948B-C11F76D42914}" type="datetimeFigureOut">
              <a:rPr lang="lt-LT"/>
              <a:pPr>
                <a:defRPr/>
              </a:pPr>
              <a:t>2011.08.22</a:t>
            </a:fld>
            <a:endParaRPr lang="lt-LT"/>
          </a:p>
        </p:txBody>
      </p:sp>
      <p:sp>
        <p:nvSpPr>
          <p:cNvPr id="7" name="Footer Placeholder 4"/>
          <p:cNvSpPr>
            <a:spLocks noGrp="1"/>
          </p:cNvSpPr>
          <p:nvPr>
            <p:ph type="ftr" sz="quarter" idx="11"/>
          </p:nvPr>
        </p:nvSpPr>
        <p:spPr/>
        <p:txBody>
          <a:bodyPr/>
          <a:lstStyle>
            <a:lvl1pPr>
              <a:defRPr/>
            </a:lvl1pPr>
          </a:lstStyle>
          <a:p>
            <a:pPr>
              <a:defRPr/>
            </a:pPr>
            <a:endParaRPr lang="lt-LT"/>
          </a:p>
        </p:txBody>
      </p:sp>
      <p:sp>
        <p:nvSpPr>
          <p:cNvPr id="8" name="Slide Number Placeholder 5"/>
          <p:cNvSpPr>
            <a:spLocks noGrp="1"/>
          </p:cNvSpPr>
          <p:nvPr>
            <p:ph type="sldNum" sz="quarter" idx="12"/>
          </p:nvPr>
        </p:nvSpPr>
        <p:spPr/>
        <p:txBody>
          <a:bodyPr/>
          <a:lstStyle>
            <a:lvl1pPr>
              <a:defRPr/>
            </a:lvl1pPr>
          </a:lstStyle>
          <a:p>
            <a:pPr>
              <a:defRPr/>
            </a:pPr>
            <a:fld id="{320A035B-65BE-43E2-B152-9D9420892138}" type="slidenum">
              <a:rPr lang="lt-LT"/>
              <a:pPr>
                <a:defRPr/>
              </a:pPr>
              <a:t>‹#›</a:t>
            </a:fld>
            <a:endParaRPr lang="lt-LT"/>
          </a:p>
        </p:txBody>
      </p:sp>
    </p:spTree>
  </p:cSld>
  <p:clrMapOvr>
    <a:overrideClrMapping bg1="dk1" tx1="lt1" bg2="dk2" tx2="lt2" accent1="accent1" accent2="accent2" accent3="accent3" accent4="accent4" accent5="accent5" accent6="accent6" hlink="hlink" folHlink="folHlink"/>
  </p:clrMapOvr>
  <p:transition spd="med">
    <p:cover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6E664C0-1C73-4182-8640-203B84D1BACA}" type="datetimeFigureOut">
              <a:rPr lang="lt-LT"/>
              <a:pPr>
                <a:defRPr/>
              </a:pPr>
              <a:t>2011.08.22</a:t>
            </a:fld>
            <a:endParaRPr lang="lt-LT"/>
          </a:p>
        </p:txBody>
      </p:sp>
      <p:sp>
        <p:nvSpPr>
          <p:cNvPr id="5" name="Footer Placeholder 4"/>
          <p:cNvSpPr>
            <a:spLocks noGrp="1"/>
          </p:cNvSpPr>
          <p:nvPr>
            <p:ph type="ftr" sz="quarter" idx="11"/>
          </p:nvPr>
        </p:nvSpPr>
        <p:spPr/>
        <p:txBody>
          <a:bodyPr/>
          <a:lstStyle>
            <a:lvl1pPr>
              <a:defRPr/>
            </a:lvl1pPr>
          </a:lstStyle>
          <a:p>
            <a:pPr>
              <a:defRPr/>
            </a:pPr>
            <a:endParaRPr lang="lt-LT"/>
          </a:p>
        </p:txBody>
      </p:sp>
      <p:sp>
        <p:nvSpPr>
          <p:cNvPr id="6" name="Slide Number Placeholder 5"/>
          <p:cNvSpPr>
            <a:spLocks noGrp="1"/>
          </p:cNvSpPr>
          <p:nvPr>
            <p:ph type="sldNum" sz="quarter" idx="12"/>
          </p:nvPr>
        </p:nvSpPr>
        <p:spPr/>
        <p:txBody>
          <a:bodyPr/>
          <a:lstStyle>
            <a:lvl1pPr>
              <a:defRPr/>
            </a:lvl1pPr>
          </a:lstStyle>
          <a:p>
            <a:pPr>
              <a:defRPr/>
            </a:pPr>
            <a:fld id="{ECBCAEAE-295F-4425-8AD1-41C9E5E695CE}" type="slidenum">
              <a:rPr lang="lt-LT"/>
              <a:pPr>
                <a:defRPr/>
              </a:pPr>
              <a:t>‹#›</a:t>
            </a:fld>
            <a:endParaRPr lang="lt-LT"/>
          </a:p>
        </p:txBody>
      </p:sp>
    </p:spTree>
  </p:cSld>
  <p:clrMapOvr>
    <a:masterClrMapping/>
  </p:clrMapOvr>
  <p:transition spd="med">
    <p:cover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Rectangle 8"/>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Rectangle 11"/>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le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CB09E9FA-F599-45E3-BD32-575FDB3B73D9}" type="datetimeFigureOut">
              <a:rPr lang="lt-LT"/>
              <a:pPr>
                <a:defRPr/>
              </a:pPr>
              <a:t>2011.08.22</a:t>
            </a:fld>
            <a:endParaRPr lang="lt-LT"/>
          </a:p>
        </p:txBody>
      </p:sp>
      <p:sp>
        <p:nvSpPr>
          <p:cNvPr id="7" name="Footer Placeholder 4"/>
          <p:cNvSpPr>
            <a:spLocks noGrp="1"/>
          </p:cNvSpPr>
          <p:nvPr>
            <p:ph type="ftr" sz="quarter" idx="11"/>
          </p:nvPr>
        </p:nvSpPr>
        <p:spPr/>
        <p:txBody>
          <a:bodyPr/>
          <a:lstStyle>
            <a:lvl1pPr>
              <a:defRPr/>
            </a:lvl1pPr>
          </a:lstStyle>
          <a:p>
            <a:pPr>
              <a:defRPr/>
            </a:pPr>
            <a:endParaRPr lang="lt-LT"/>
          </a:p>
        </p:txBody>
      </p:sp>
      <p:sp>
        <p:nvSpPr>
          <p:cNvPr id="8" name="Slide Number Placeholder 5"/>
          <p:cNvSpPr>
            <a:spLocks noGrp="1"/>
          </p:cNvSpPr>
          <p:nvPr>
            <p:ph type="sldNum" sz="quarter" idx="12"/>
          </p:nvPr>
        </p:nvSpPr>
        <p:spPr/>
        <p:txBody>
          <a:bodyPr/>
          <a:lstStyle>
            <a:lvl1pPr>
              <a:defRPr/>
            </a:lvl1pPr>
          </a:lstStyle>
          <a:p>
            <a:pPr>
              <a:defRPr/>
            </a:pPr>
            <a:fld id="{889ACE14-EE9C-4580-BE3D-01E59A73A21C}" type="slidenum">
              <a:rPr lang="lt-LT"/>
              <a:pPr>
                <a:defRPr/>
              </a:pPr>
              <a:t>‹#›</a:t>
            </a:fld>
            <a:endParaRPr lang="lt-LT"/>
          </a:p>
        </p:txBody>
      </p:sp>
    </p:spTree>
  </p:cSld>
  <p:clrMapOvr>
    <a:overrideClrMapping bg1="dk1" tx1="lt1" bg2="dk2" tx2="lt2" accent1="accent1" accent2="accent2" accent3="accent3" accent4="accent4" accent5="accent5" accent6="accent6" hlink="hlink" folHlink="folHlink"/>
  </p:clrMapOvr>
  <p:transition spd="med">
    <p:cover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5230B16-BD88-4B10-A2D7-2DCE1908B8F0}" type="datetimeFigureOut">
              <a:rPr lang="lt-LT"/>
              <a:pPr>
                <a:defRPr/>
              </a:pPr>
              <a:t>2011.08.22</a:t>
            </a:fld>
            <a:endParaRPr lang="lt-LT"/>
          </a:p>
        </p:txBody>
      </p:sp>
      <p:sp>
        <p:nvSpPr>
          <p:cNvPr id="6" name="Footer Placeholder 4"/>
          <p:cNvSpPr>
            <a:spLocks noGrp="1"/>
          </p:cNvSpPr>
          <p:nvPr>
            <p:ph type="ftr" sz="quarter" idx="11"/>
          </p:nvPr>
        </p:nvSpPr>
        <p:spPr/>
        <p:txBody>
          <a:bodyPr/>
          <a:lstStyle>
            <a:lvl1pPr>
              <a:defRPr/>
            </a:lvl1pPr>
          </a:lstStyle>
          <a:p>
            <a:pPr>
              <a:defRPr/>
            </a:pPr>
            <a:endParaRPr lang="lt-LT"/>
          </a:p>
        </p:txBody>
      </p:sp>
      <p:sp>
        <p:nvSpPr>
          <p:cNvPr id="7" name="Slide Number Placeholder 5"/>
          <p:cNvSpPr>
            <a:spLocks noGrp="1"/>
          </p:cNvSpPr>
          <p:nvPr>
            <p:ph type="sldNum" sz="quarter" idx="12"/>
          </p:nvPr>
        </p:nvSpPr>
        <p:spPr/>
        <p:txBody>
          <a:bodyPr/>
          <a:lstStyle>
            <a:lvl1pPr>
              <a:defRPr/>
            </a:lvl1pPr>
          </a:lstStyle>
          <a:p>
            <a:pPr>
              <a:defRPr/>
            </a:pPr>
            <a:fld id="{2FE82A69-1939-49E5-8C92-02B0BC735FE4}" type="slidenum">
              <a:rPr lang="lt-LT"/>
              <a:pPr>
                <a:defRPr/>
              </a:pPr>
              <a:t>‹#›</a:t>
            </a:fld>
            <a:endParaRPr lang="lt-LT"/>
          </a:p>
        </p:txBody>
      </p:sp>
    </p:spTree>
  </p:cSld>
  <p:clrMapOvr>
    <a:masterClrMapping/>
  </p:clrMapOvr>
  <p:transition spd="med">
    <p:cover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03742843-BC36-4C3B-95C4-25CFD1EA4AE2}" type="datetimeFigureOut">
              <a:rPr lang="lt-LT"/>
              <a:pPr>
                <a:defRPr/>
              </a:pPr>
              <a:t>2011.08.22</a:t>
            </a:fld>
            <a:endParaRPr lang="lt-LT"/>
          </a:p>
        </p:txBody>
      </p:sp>
      <p:sp>
        <p:nvSpPr>
          <p:cNvPr id="8" name="Footer Placeholder 4"/>
          <p:cNvSpPr>
            <a:spLocks noGrp="1"/>
          </p:cNvSpPr>
          <p:nvPr>
            <p:ph type="ftr" sz="quarter" idx="11"/>
          </p:nvPr>
        </p:nvSpPr>
        <p:spPr/>
        <p:txBody>
          <a:bodyPr/>
          <a:lstStyle>
            <a:lvl1pPr>
              <a:defRPr/>
            </a:lvl1pPr>
          </a:lstStyle>
          <a:p>
            <a:pPr>
              <a:defRPr/>
            </a:pPr>
            <a:endParaRPr lang="lt-LT"/>
          </a:p>
        </p:txBody>
      </p:sp>
      <p:sp>
        <p:nvSpPr>
          <p:cNvPr id="9" name="Slide Number Placeholder 5"/>
          <p:cNvSpPr>
            <a:spLocks noGrp="1"/>
          </p:cNvSpPr>
          <p:nvPr>
            <p:ph type="sldNum" sz="quarter" idx="12"/>
          </p:nvPr>
        </p:nvSpPr>
        <p:spPr/>
        <p:txBody>
          <a:bodyPr/>
          <a:lstStyle>
            <a:lvl1pPr>
              <a:defRPr/>
            </a:lvl1pPr>
          </a:lstStyle>
          <a:p>
            <a:pPr>
              <a:defRPr/>
            </a:pPr>
            <a:fld id="{DF132AC4-4ADC-418A-8C9E-FE81D7F187C7}" type="slidenum">
              <a:rPr lang="lt-LT"/>
              <a:pPr>
                <a:defRPr/>
              </a:pPr>
              <a:t>‹#›</a:t>
            </a:fld>
            <a:endParaRPr lang="lt-LT"/>
          </a:p>
        </p:txBody>
      </p:sp>
    </p:spTree>
  </p:cSld>
  <p:clrMapOvr>
    <a:masterClrMapping/>
  </p:clrMapOvr>
  <p:transition spd="med">
    <p:cover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6DDB8C5D-41F3-437C-9887-9510245ED619}" type="datetimeFigureOut">
              <a:rPr lang="lt-LT"/>
              <a:pPr>
                <a:defRPr/>
              </a:pPr>
              <a:t>2011.08.22</a:t>
            </a:fld>
            <a:endParaRPr lang="lt-LT"/>
          </a:p>
        </p:txBody>
      </p:sp>
      <p:sp>
        <p:nvSpPr>
          <p:cNvPr id="4" name="Footer Placeholder 4"/>
          <p:cNvSpPr>
            <a:spLocks noGrp="1"/>
          </p:cNvSpPr>
          <p:nvPr>
            <p:ph type="ftr" sz="quarter" idx="11"/>
          </p:nvPr>
        </p:nvSpPr>
        <p:spPr/>
        <p:txBody>
          <a:bodyPr/>
          <a:lstStyle>
            <a:lvl1pPr>
              <a:defRPr/>
            </a:lvl1pPr>
          </a:lstStyle>
          <a:p>
            <a:pPr>
              <a:defRPr/>
            </a:pPr>
            <a:endParaRPr lang="lt-LT"/>
          </a:p>
        </p:txBody>
      </p:sp>
      <p:sp>
        <p:nvSpPr>
          <p:cNvPr id="5" name="Slide Number Placeholder 5"/>
          <p:cNvSpPr>
            <a:spLocks noGrp="1"/>
          </p:cNvSpPr>
          <p:nvPr>
            <p:ph type="sldNum" sz="quarter" idx="12"/>
          </p:nvPr>
        </p:nvSpPr>
        <p:spPr/>
        <p:txBody>
          <a:bodyPr/>
          <a:lstStyle>
            <a:lvl1pPr>
              <a:defRPr/>
            </a:lvl1pPr>
          </a:lstStyle>
          <a:p>
            <a:pPr>
              <a:defRPr/>
            </a:pPr>
            <a:fld id="{7F9EE95E-EC8F-44B4-95B6-0136833591BD}" type="slidenum">
              <a:rPr lang="lt-LT"/>
              <a:pPr>
                <a:defRPr/>
              </a:pPr>
              <a:t>‹#›</a:t>
            </a:fld>
            <a:endParaRPr lang="lt-LT"/>
          </a:p>
        </p:txBody>
      </p:sp>
    </p:spTree>
  </p:cSld>
  <p:clrMapOvr>
    <a:masterClrMapping/>
  </p:clrMapOvr>
  <p:transition spd="med">
    <p:cover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1EC0DBF5-C128-477A-BFF5-7D39982572AE}" type="datetimeFigureOut">
              <a:rPr lang="lt-LT"/>
              <a:pPr>
                <a:defRPr/>
              </a:pPr>
              <a:t>2011.08.22</a:t>
            </a:fld>
            <a:endParaRPr lang="lt-LT"/>
          </a:p>
        </p:txBody>
      </p:sp>
      <p:sp>
        <p:nvSpPr>
          <p:cNvPr id="3" name="Footer Placeholder 2"/>
          <p:cNvSpPr>
            <a:spLocks noGrp="1"/>
          </p:cNvSpPr>
          <p:nvPr>
            <p:ph type="ftr" sz="quarter" idx="11"/>
          </p:nvPr>
        </p:nvSpPr>
        <p:spPr/>
        <p:txBody>
          <a:bodyPr/>
          <a:lstStyle>
            <a:lvl1pPr>
              <a:defRPr/>
            </a:lvl1pPr>
          </a:lstStyle>
          <a:p>
            <a:pPr>
              <a:defRPr/>
            </a:pPr>
            <a:endParaRPr lang="lt-LT"/>
          </a:p>
        </p:txBody>
      </p:sp>
      <p:sp>
        <p:nvSpPr>
          <p:cNvPr id="4" name="Slide Number Placeholder 3"/>
          <p:cNvSpPr>
            <a:spLocks noGrp="1"/>
          </p:cNvSpPr>
          <p:nvPr>
            <p:ph type="sldNum" sz="quarter" idx="12"/>
          </p:nvPr>
        </p:nvSpPr>
        <p:spPr/>
        <p:txBody>
          <a:bodyPr/>
          <a:lstStyle>
            <a:lvl1pPr>
              <a:defRPr/>
            </a:lvl1pPr>
          </a:lstStyle>
          <a:p>
            <a:pPr>
              <a:defRPr/>
            </a:pPr>
            <a:fld id="{35D7EACC-CF0D-4ADB-9840-8F5C43306F1A}" type="slidenum">
              <a:rPr lang="lt-LT"/>
              <a:pPr>
                <a:defRPr/>
              </a:pPr>
              <a:t>‹#›</a:t>
            </a:fld>
            <a:endParaRPr lang="lt-LT"/>
          </a:p>
        </p:txBody>
      </p:sp>
    </p:spTree>
  </p:cSld>
  <p:clrMapOvr>
    <a:masterClrMapping/>
  </p:clrMapOvr>
  <p:transition spd="med">
    <p:cover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11"/>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Rectangle 8"/>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p:txBody>
          <a:bodyPr/>
          <a:lstStyle>
            <a:lvl1pPr>
              <a:defRPr/>
            </a:lvl1pPr>
          </a:lstStyle>
          <a:p>
            <a:pPr>
              <a:defRPr/>
            </a:pPr>
            <a:fld id="{6461449E-BF28-4BFD-BA2E-D12CD4B315FA}" type="datetimeFigureOut">
              <a:rPr lang="lt-LT"/>
              <a:pPr>
                <a:defRPr/>
              </a:pPr>
              <a:t>2011.08.22</a:t>
            </a:fld>
            <a:endParaRPr lang="lt-LT"/>
          </a:p>
        </p:txBody>
      </p:sp>
      <p:sp>
        <p:nvSpPr>
          <p:cNvPr id="8" name="Footer Placeholder 5"/>
          <p:cNvSpPr>
            <a:spLocks noGrp="1"/>
          </p:cNvSpPr>
          <p:nvPr>
            <p:ph type="ftr" sz="quarter" idx="11"/>
          </p:nvPr>
        </p:nvSpPr>
        <p:spPr/>
        <p:txBody>
          <a:bodyPr/>
          <a:lstStyle>
            <a:lvl1pPr>
              <a:defRPr/>
            </a:lvl1pPr>
          </a:lstStyle>
          <a:p>
            <a:pPr>
              <a:defRPr/>
            </a:pPr>
            <a:endParaRPr lang="lt-LT"/>
          </a:p>
        </p:txBody>
      </p:sp>
      <p:sp>
        <p:nvSpPr>
          <p:cNvPr id="9" name="Slide Number Placeholder 6"/>
          <p:cNvSpPr>
            <a:spLocks noGrp="1"/>
          </p:cNvSpPr>
          <p:nvPr>
            <p:ph type="sldNum" sz="quarter" idx="12"/>
          </p:nvPr>
        </p:nvSpPr>
        <p:spPr/>
        <p:txBody>
          <a:bodyPr/>
          <a:lstStyle>
            <a:lvl1pPr>
              <a:defRPr/>
            </a:lvl1pPr>
          </a:lstStyle>
          <a:p>
            <a:pPr>
              <a:defRPr/>
            </a:pPr>
            <a:fld id="{CF13EBB8-4E0D-4EE7-992B-4D4BA3B5BF08}" type="slidenum">
              <a:rPr lang="lt-LT"/>
              <a:pPr>
                <a:defRPr/>
              </a:pPr>
              <a:t>‹#›</a:t>
            </a:fld>
            <a:endParaRPr lang="lt-LT"/>
          </a:p>
        </p:txBody>
      </p:sp>
    </p:spTree>
  </p:cSld>
  <p:clrMapOvr>
    <a:masterClrMapping/>
  </p:clrMapOvr>
  <p:transition spd="med">
    <p:cover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10"/>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Rectangle 8"/>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a:xfrm>
            <a:off x="165100" y="1169988"/>
            <a:ext cx="2522538" cy="201612"/>
          </a:xfrm>
        </p:spPr>
        <p:txBody>
          <a:bodyPr/>
          <a:lstStyle>
            <a:lvl1pPr>
              <a:defRPr/>
            </a:lvl1pPr>
          </a:lstStyle>
          <a:p>
            <a:pPr>
              <a:defRPr/>
            </a:pPr>
            <a:fld id="{C25F54E2-0BF1-4205-9B83-364B09F5C2DB}" type="datetimeFigureOut">
              <a:rPr lang="lt-LT"/>
              <a:pPr>
                <a:defRPr/>
              </a:pPr>
              <a:t>2011.08.22</a:t>
            </a:fld>
            <a:endParaRPr lang="lt-LT"/>
          </a:p>
        </p:txBody>
      </p:sp>
      <p:sp>
        <p:nvSpPr>
          <p:cNvPr id="8" name="Footer Placeholder 5"/>
          <p:cNvSpPr>
            <a:spLocks noGrp="1"/>
          </p:cNvSpPr>
          <p:nvPr>
            <p:ph type="ftr" sz="quarter" idx="11"/>
          </p:nvPr>
        </p:nvSpPr>
        <p:spPr>
          <a:xfrm>
            <a:off x="3035300" y="1169988"/>
            <a:ext cx="5194300" cy="201612"/>
          </a:xfrm>
        </p:spPr>
        <p:txBody>
          <a:bodyPr/>
          <a:lstStyle>
            <a:lvl1pPr>
              <a:defRPr>
                <a:solidFill>
                  <a:schemeClr val="bg1">
                    <a:shade val="50000"/>
                  </a:schemeClr>
                </a:solidFill>
              </a:defRPr>
            </a:lvl1pPr>
          </a:lstStyle>
          <a:p>
            <a:pPr>
              <a:defRPr/>
            </a:pPr>
            <a:endParaRPr lang="lt-LT"/>
          </a:p>
        </p:txBody>
      </p:sp>
      <p:sp>
        <p:nvSpPr>
          <p:cNvPr id="9" name="Slide Number Placeholder 6"/>
          <p:cNvSpPr>
            <a:spLocks noGrp="1"/>
          </p:cNvSpPr>
          <p:nvPr>
            <p:ph type="sldNum" sz="quarter" idx="12"/>
          </p:nvPr>
        </p:nvSpPr>
        <p:spPr>
          <a:xfrm>
            <a:off x="8339138" y="1169988"/>
            <a:ext cx="733425" cy="201612"/>
          </a:xfrm>
        </p:spPr>
        <p:txBody>
          <a:bodyPr/>
          <a:lstStyle>
            <a:lvl1pPr>
              <a:defRPr/>
            </a:lvl1pPr>
          </a:lstStyle>
          <a:p>
            <a:pPr>
              <a:defRPr/>
            </a:pPr>
            <a:fld id="{B587F8D2-90BE-4415-A2A0-36E3F83E51A5}" type="slidenum">
              <a:rPr lang="lt-LT"/>
              <a:pPr>
                <a:defRPr/>
              </a:pPr>
              <a:t>‹#›</a:t>
            </a:fld>
            <a:endParaRPr lang="lt-LT"/>
          </a:p>
        </p:txBody>
      </p:sp>
    </p:spTree>
  </p:cSld>
  <p:clrMapOvr>
    <a:overrideClrMapping bg1="lt1" tx1="dk1" bg2="lt2" tx2="dk2" accent1="accent1" accent2="accent2" accent3="accent3" accent4="accent4" accent5="accent5" accent6="accent6" hlink="hlink" folHlink="folHlink"/>
  </p:clrMapOvr>
  <p:transition spd="med">
    <p:cover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CBF7338-A08C-4E7B-89A4-4A2F4A2F5422}" type="datetimeFigureOut">
              <a:rPr lang="lt-LT"/>
              <a:pPr>
                <a:defRPr/>
              </a:pPr>
              <a:t>2011.08.22</a:t>
            </a:fld>
            <a:endParaRPr lang="lt-LT"/>
          </a:p>
        </p:txBody>
      </p:sp>
      <p:sp>
        <p:nvSpPr>
          <p:cNvPr id="5" name="Footer Placeholder 4"/>
          <p:cNvSpPr>
            <a:spLocks noGrp="1"/>
          </p:cNvSpPr>
          <p:nvPr>
            <p:ph type="ftr" sz="quarter" idx="11"/>
          </p:nvPr>
        </p:nvSpPr>
        <p:spPr/>
        <p:txBody>
          <a:bodyPr/>
          <a:lstStyle>
            <a:lvl1pPr>
              <a:defRPr/>
            </a:lvl1pPr>
          </a:lstStyle>
          <a:p>
            <a:pPr>
              <a:defRPr/>
            </a:pPr>
            <a:endParaRPr lang="lt-LT"/>
          </a:p>
        </p:txBody>
      </p:sp>
      <p:sp>
        <p:nvSpPr>
          <p:cNvPr id="6" name="Slide Number Placeholder 5"/>
          <p:cNvSpPr>
            <a:spLocks noGrp="1"/>
          </p:cNvSpPr>
          <p:nvPr>
            <p:ph type="sldNum" sz="quarter" idx="12"/>
          </p:nvPr>
        </p:nvSpPr>
        <p:spPr/>
        <p:txBody>
          <a:bodyPr/>
          <a:lstStyle>
            <a:lvl1pPr>
              <a:defRPr/>
            </a:lvl1pPr>
          </a:lstStyle>
          <a:p>
            <a:pPr>
              <a:defRPr/>
            </a:pPr>
            <a:fld id="{3971F987-7114-4E6F-9277-2E6F48801B08}" type="slidenum">
              <a:rPr lang="lt-LT"/>
              <a:pPr>
                <a:defRPr/>
              </a:pPr>
              <a:t>‹#›</a:t>
            </a:fld>
            <a:endParaRPr lang="lt-LT"/>
          </a:p>
        </p:txBody>
      </p:sp>
    </p:spTree>
  </p:cSld>
  <p:clrMapOvr>
    <a:masterClrMapping/>
  </p:clrMapOvr>
  <p:transition spd="med">
    <p:cover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8"/>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Rectangle 7"/>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pPr>
              <a:defRPr/>
            </a:pPr>
            <a:fld id="{4EA3D743-6B47-401B-8AEB-3474C02E2F32}" type="datetimeFigureOut">
              <a:rPr lang="lt-LT"/>
              <a:pPr>
                <a:defRPr/>
              </a:pPr>
              <a:t>2011.08.22</a:t>
            </a:fld>
            <a:endParaRPr lang="lt-LT"/>
          </a:p>
        </p:txBody>
      </p:sp>
      <p:sp>
        <p:nvSpPr>
          <p:cNvPr id="7" name="Footer Placeholder 4"/>
          <p:cNvSpPr>
            <a:spLocks noGrp="1"/>
          </p:cNvSpPr>
          <p:nvPr>
            <p:ph type="ftr" sz="quarter" idx="11"/>
          </p:nvPr>
        </p:nvSpPr>
        <p:spPr>
          <a:xfrm>
            <a:off x="2640013" y="6376988"/>
            <a:ext cx="3836987" cy="365125"/>
          </a:xfrm>
        </p:spPr>
        <p:txBody>
          <a:bodyPr/>
          <a:lstStyle>
            <a:lvl1pPr>
              <a:defRPr/>
            </a:lvl1pPr>
          </a:lstStyle>
          <a:p>
            <a:pPr>
              <a:defRPr/>
            </a:pPr>
            <a:endParaRPr lang="lt-LT"/>
          </a:p>
        </p:txBody>
      </p:sp>
      <p:sp>
        <p:nvSpPr>
          <p:cNvPr id="8" name="Slide Number Placeholder 5"/>
          <p:cNvSpPr>
            <a:spLocks noGrp="1"/>
          </p:cNvSpPr>
          <p:nvPr>
            <p:ph type="sldNum" sz="quarter" idx="12"/>
          </p:nvPr>
        </p:nvSpPr>
        <p:spPr/>
        <p:txBody>
          <a:bodyPr/>
          <a:lstStyle>
            <a:lvl1pPr>
              <a:defRPr/>
            </a:lvl1pPr>
          </a:lstStyle>
          <a:p>
            <a:pPr>
              <a:defRPr/>
            </a:pPr>
            <a:fld id="{496EB68E-268C-4DE7-909B-0F55300E18A6}" type="slidenum">
              <a:rPr lang="lt-LT"/>
              <a:pPr>
                <a:defRPr/>
              </a:pPr>
              <a:t>‹#›</a:t>
            </a:fld>
            <a:endParaRPr lang="lt-LT"/>
          </a:p>
        </p:txBody>
      </p:sp>
    </p:spTree>
  </p:cSld>
  <p:clrMapOvr>
    <a:masterClrMapping/>
  </p:clrMapOvr>
  <p:transition spd="med">
    <p:cover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7" name="Rectangle 6"/>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lang="en-US" smtClean="0"/>
              <a:t>Click to edit Master title style</a:t>
            </a:r>
            <a:endParaRPr lang="en-US"/>
          </a:p>
        </p:txBody>
      </p:sp>
      <p:sp>
        <p:nvSpPr>
          <p:cNvPr id="1029" name="Text Placeholder 2"/>
          <p:cNvSpPr>
            <a:spLocks noGrp="1"/>
          </p:cNvSpPr>
          <p:nvPr>
            <p:ph type="body" idx="1"/>
          </p:nvPr>
        </p:nvSpPr>
        <p:spPr bwMode="auto">
          <a:xfrm>
            <a:off x="457200" y="1774825"/>
            <a:ext cx="8229600" cy="4625975"/>
          </a:xfrm>
          <a:prstGeom prst="rect">
            <a:avLst/>
          </a:prstGeom>
          <a:noFill/>
          <a:ln w="9525">
            <a:noFill/>
            <a:miter lim="800000"/>
            <a:headEnd/>
            <a:tailEnd/>
          </a:ln>
        </p:spPr>
        <p:txBody>
          <a:bodyPr vert="horz" wrap="square" lIns="54864" tIns="9144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77000"/>
            <a:ext cx="2133600" cy="274638"/>
          </a:xfrm>
          <a:prstGeom prst="rect">
            <a:avLst/>
          </a:prstGeom>
        </p:spPr>
        <p:txBody>
          <a:bodyPr vert="horz" lIns="109728" rIns="45720" bIns="0" rtlCol="0" anchor="b"/>
          <a:lstStyle>
            <a:lvl1pPr algn="l" eaLnBrk="1" fontAlgn="auto" latinLnBrk="0" hangingPunct="1">
              <a:spcBef>
                <a:spcPts val="0"/>
              </a:spcBef>
              <a:spcAft>
                <a:spcPts val="0"/>
              </a:spcAft>
              <a:defRPr kumimoji="0" sz="1200" smtClean="0">
                <a:solidFill>
                  <a:schemeClr val="tx1">
                    <a:tint val="95000"/>
                  </a:schemeClr>
                </a:solidFill>
                <a:latin typeface="+mn-lt"/>
              </a:defRPr>
            </a:lvl1pPr>
            <a:extLst/>
          </a:lstStyle>
          <a:p>
            <a:pPr>
              <a:defRPr/>
            </a:pPr>
            <a:fld id="{E73BB1CF-E37F-4602-BD81-95A7A7CE9EF0}" type="datetimeFigureOut">
              <a:rPr lang="lt-LT"/>
              <a:pPr>
                <a:defRPr/>
              </a:pPr>
              <a:t>2011.08.22</a:t>
            </a:fld>
            <a:endParaRPr lang="lt-LT"/>
          </a:p>
        </p:txBody>
      </p:sp>
      <p:sp>
        <p:nvSpPr>
          <p:cNvPr id="5" name="Footer Placeholder 4"/>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eaLnBrk="1" fontAlgn="auto" latinLnBrk="0" hangingPunct="1">
              <a:spcBef>
                <a:spcPts val="0"/>
              </a:spcBef>
              <a:spcAft>
                <a:spcPts val="0"/>
              </a:spcAft>
              <a:defRPr kumimoji="0" sz="1200">
                <a:solidFill>
                  <a:schemeClr val="tx1">
                    <a:tint val="95000"/>
                  </a:schemeClr>
                </a:solidFill>
                <a:latin typeface="+mn-lt"/>
              </a:defRPr>
            </a:lvl1pPr>
            <a:extLst/>
          </a:lstStyle>
          <a:p>
            <a:pPr>
              <a:defRPr/>
            </a:pPr>
            <a:endParaRPr lang="lt-LT"/>
          </a:p>
        </p:txBody>
      </p:sp>
      <p:sp>
        <p:nvSpPr>
          <p:cNvPr id="6" name="Slide Number Placeholder 5"/>
          <p:cNvSpPr>
            <a:spLocks noGrp="1"/>
          </p:cNvSpPr>
          <p:nvPr>
            <p:ph type="sldNum" sz="quarter" idx="4"/>
          </p:nvPr>
        </p:nvSpPr>
        <p:spPr>
          <a:xfrm>
            <a:off x="8204200" y="6477000"/>
            <a:ext cx="733425" cy="274638"/>
          </a:xfrm>
          <a:prstGeom prst="rect">
            <a:avLst/>
          </a:prstGeom>
        </p:spPr>
        <p:txBody>
          <a:bodyPr vert="horz" bIns="0" rtlCol="0" anchor="b"/>
          <a:lstStyle>
            <a:lvl1pPr algn="r" eaLnBrk="1" fontAlgn="auto" latinLnBrk="0" hangingPunct="1">
              <a:spcBef>
                <a:spcPts val="0"/>
              </a:spcBef>
              <a:spcAft>
                <a:spcPts val="0"/>
              </a:spcAft>
              <a:defRPr kumimoji="0" sz="1200" smtClean="0">
                <a:solidFill>
                  <a:schemeClr val="tx1">
                    <a:tint val="95000"/>
                  </a:schemeClr>
                </a:solidFill>
                <a:latin typeface="+mn-lt"/>
              </a:defRPr>
            </a:lvl1pPr>
            <a:extLst/>
          </a:lstStyle>
          <a:p>
            <a:pPr>
              <a:defRPr/>
            </a:pPr>
            <a:fld id="{435B9231-AF1D-4AEB-B235-3BDAE1D50F18}" type="slidenum">
              <a:rPr lang="lt-LT"/>
              <a:pPr>
                <a:defRPr/>
              </a:pPr>
              <a:t>‹#›</a:t>
            </a:fld>
            <a:endParaRPr lang="lt-LT"/>
          </a:p>
        </p:txBody>
      </p:sp>
    </p:spTree>
  </p:cSld>
  <p:clrMap bg1="lt1" tx1="dk1" bg2="lt2" tx2="dk2" accent1="accent1" accent2="accent2" accent3="accent3" accent4="accent4" accent5="accent5" accent6="accent6" hlink="hlink" folHlink="folHlink"/>
  <p:sldLayoutIdLst>
    <p:sldLayoutId id="2147483672" r:id="rId1"/>
    <p:sldLayoutId id="2147483671" r:id="rId2"/>
    <p:sldLayoutId id="2147483673" r:id="rId3"/>
    <p:sldLayoutId id="2147483670" r:id="rId4"/>
    <p:sldLayoutId id="2147483669" r:id="rId5"/>
    <p:sldLayoutId id="2147483668" r:id="rId6"/>
    <p:sldLayoutId id="2147483674" r:id="rId7"/>
    <p:sldLayoutId id="2147483675" r:id="rId8"/>
    <p:sldLayoutId id="2147483676" r:id="rId9"/>
    <p:sldLayoutId id="2147483667" r:id="rId10"/>
    <p:sldLayoutId id="2147483677" r:id="rId11"/>
  </p:sldLayoutIdLst>
  <p:transition spd="med">
    <p:cover dir="u"/>
  </p:transition>
  <p:txStyles>
    <p:titleStyle>
      <a:lvl1pPr algn="l" rtl="0" fontAlgn="base">
        <a:spcBef>
          <a:spcPct val="0"/>
        </a:spcBef>
        <a:spcAft>
          <a:spcPct val="0"/>
        </a:spcAft>
        <a:defRPr sz="4500" b="1" kern="1200">
          <a:solidFill>
            <a:srgbClr val="6675AF"/>
          </a:solidFill>
          <a:latin typeface="+mj-lt"/>
          <a:ea typeface="+mj-ea"/>
          <a:cs typeface="+mj-cs"/>
        </a:defRPr>
      </a:lvl1pPr>
      <a:lvl2pPr algn="l" rtl="0" fontAlgn="base">
        <a:spcBef>
          <a:spcPct val="0"/>
        </a:spcBef>
        <a:spcAft>
          <a:spcPct val="0"/>
        </a:spcAft>
        <a:defRPr sz="4500" b="1">
          <a:solidFill>
            <a:srgbClr val="6675AF"/>
          </a:solidFill>
          <a:latin typeface="Corbel" pitchFamily="34" charset="0"/>
        </a:defRPr>
      </a:lvl2pPr>
      <a:lvl3pPr algn="l" rtl="0" fontAlgn="base">
        <a:spcBef>
          <a:spcPct val="0"/>
        </a:spcBef>
        <a:spcAft>
          <a:spcPct val="0"/>
        </a:spcAft>
        <a:defRPr sz="4500" b="1">
          <a:solidFill>
            <a:srgbClr val="6675AF"/>
          </a:solidFill>
          <a:latin typeface="Corbel" pitchFamily="34" charset="0"/>
        </a:defRPr>
      </a:lvl3pPr>
      <a:lvl4pPr algn="l" rtl="0" fontAlgn="base">
        <a:spcBef>
          <a:spcPct val="0"/>
        </a:spcBef>
        <a:spcAft>
          <a:spcPct val="0"/>
        </a:spcAft>
        <a:defRPr sz="4500" b="1">
          <a:solidFill>
            <a:srgbClr val="6675AF"/>
          </a:solidFill>
          <a:latin typeface="Corbel" pitchFamily="34" charset="0"/>
        </a:defRPr>
      </a:lvl4pPr>
      <a:lvl5pPr algn="l" rtl="0" fontAlgn="base">
        <a:spcBef>
          <a:spcPct val="0"/>
        </a:spcBef>
        <a:spcAft>
          <a:spcPct val="0"/>
        </a:spcAft>
        <a:defRPr sz="4500" b="1">
          <a:solidFill>
            <a:srgbClr val="6675AF"/>
          </a:solidFill>
          <a:latin typeface="Corbel" pitchFamily="34" charset="0"/>
        </a:defRPr>
      </a:lvl5pPr>
      <a:lvl6pPr marL="457200" algn="l" rtl="0" fontAlgn="base">
        <a:spcBef>
          <a:spcPct val="0"/>
        </a:spcBef>
        <a:spcAft>
          <a:spcPct val="0"/>
        </a:spcAft>
        <a:defRPr sz="4500" b="1">
          <a:solidFill>
            <a:srgbClr val="6675AF"/>
          </a:solidFill>
          <a:latin typeface="Corbel" pitchFamily="34" charset="0"/>
        </a:defRPr>
      </a:lvl6pPr>
      <a:lvl7pPr marL="914400" algn="l" rtl="0" fontAlgn="base">
        <a:spcBef>
          <a:spcPct val="0"/>
        </a:spcBef>
        <a:spcAft>
          <a:spcPct val="0"/>
        </a:spcAft>
        <a:defRPr sz="4500" b="1">
          <a:solidFill>
            <a:srgbClr val="6675AF"/>
          </a:solidFill>
          <a:latin typeface="Corbel" pitchFamily="34" charset="0"/>
        </a:defRPr>
      </a:lvl7pPr>
      <a:lvl8pPr marL="1371600" algn="l" rtl="0" fontAlgn="base">
        <a:spcBef>
          <a:spcPct val="0"/>
        </a:spcBef>
        <a:spcAft>
          <a:spcPct val="0"/>
        </a:spcAft>
        <a:defRPr sz="4500" b="1">
          <a:solidFill>
            <a:srgbClr val="6675AF"/>
          </a:solidFill>
          <a:latin typeface="Corbel" pitchFamily="34" charset="0"/>
        </a:defRPr>
      </a:lvl8pPr>
      <a:lvl9pPr marL="1828800" algn="l" rtl="0" fontAlgn="base">
        <a:spcBef>
          <a:spcPct val="0"/>
        </a:spcBef>
        <a:spcAft>
          <a:spcPct val="0"/>
        </a:spcAft>
        <a:defRPr sz="4500" b="1">
          <a:solidFill>
            <a:srgbClr val="6675AF"/>
          </a:solidFill>
          <a:latin typeface="Corbel" pitchFamily="34" charset="0"/>
        </a:defRPr>
      </a:lvl9pPr>
      <a:extLst/>
    </p:titleStyle>
    <p:bodyStyle>
      <a:lvl1pPr marL="438150" indent="-319088" algn="l" rtl="0" fontAlgn="base">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fontAlgn="base">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fontAlgn="base">
        <a:spcBef>
          <a:spcPct val="20000"/>
        </a:spcBef>
        <a:spcAft>
          <a:spcPct val="0"/>
        </a:spcAft>
        <a:buClr>
          <a:srgbClr val="D2DA7A"/>
        </a:buClr>
        <a:buFont typeface="Arial" charset="0"/>
        <a:buChar char="▪"/>
        <a:defRPr sz="2400" kern="1200">
          <a:solidFill>
            <a:schemeClr val="tx1"/>
          </a:solidFill>
          <a:latin typeface="+mn-lt"/>
          <a:ea typeface="+mn-ea"/>
          <a:cs typeface="+mn-cs"/>
        </a:defRPr>
      </a:lvl3pPr>
      <a:lvl4pPr marL="1216025" indent="-182563" algn="l" rtl="0" fontAlgn="base">
        <a:spcBef>
          <a:spcPct val="20000"/>
        </a:spcBef>
        <a:spcAft>
          <a:spcPct val="0"/>
        </a:spcAft>
        <a:buClr>
          <a:srgbClr val="FADA7A"/>
        </a:buClr>
        <a:buFont typeface="Arial" charset="0"/>
        <a:buChar char="▪"/>
        <a:defRPr sz="2000" kern="1200">
          <a:solidFill>
            <a:schemeClr val="tx1"/>
          </a:solidFill>
          <a:latin typeface="+mn-lt"/>
          <a:ea typeface="+mn-ea"/>
          <a:cs typeface="+mn-cs"/>
        </a:defRPr>
      </a:lvl4pPr>
      <a:lvl5pPr marL="1425575" indent="-182563" algn="l" rtl="0" fontAlgn="base">
        <a:spcBef>
          <a:spcPct val="20000"/>
        </a:spcBef>
        <a:spcAft>
          <a:spcPct val="0"/>
        </a:spcAft>
        <a:buClr>
          <a:srgbClr val="B88472"/>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lt-LT" dirty="0" smtClean="0">
                <a:solidFill>
                  <a:schemeClr val="accent1">
                    <a:satMod val="150000"/>
                  </a:schemeClr>
                </a:solidFill>
              </a:rPr>
              <a:t>Viduramžiai Lietuvoje</a:t>
            </a:r>
            <a:endParaRPr lang="lt-LT" dirty="0">
              <a:solidFill>
                <a:schemeClr val="accent1">
                  <a:satMod val="150000"/>
                </a:schemeClr>
              </a:solidFill>
            </a:endParaRPr>
          </a:p>
        </p:txBody>
      </p:sp>
      <p:sp>
        <p:nvSpPr>
          <p:cNvPr id="13314" name="Subtitle 2"/>
          <p:cNvSpPr>
            <a:spLocks noGrp="1"/>
          </p:cNvSpPr>
          <p:nvPr>
            <p:ph type="subTitle" idx="1"/>
          </p:nvPr>
        </p:nvSpPr>
        <p:spPr>
          <a:xfrm>
            <a:off x="685800" y="1828800"/>
            <a:ext cx="8077200" cy="1500188"/>
          </a:xfrm>
        </p:spPr>
        <p:txBody>
          <a:bodyPr/>
          <a:lstStyle/>
          <a:p>
            <a:r>
              <a:rPr lang="lt-LT" smtClean="0">
                <a:solidFill>
                  <a:schemeClr val="tx1"/>
                </a:solidFill>
              </a:rPr>
              <a:t>476-</a:t>
            </a:r>
            <a:r>
              <a:rPr lang="en-GB" smtClean="0">
                <a:solidFill>
                  <a:schemeClr val="tx1"/>
                </a:solidFill>
              </a:rPr>
              <a:t>1492m.</a:t>
            </a:r>
            <a:endParaRPr lang="lt-LT" smtClean="0">
              <a:solidFill>
                <a:schemeClr val="tx1"/>
              </a:solidFill>
            </a:endParaRPr>
          </a:p>
        </p:txBody>
      </p:sp>
    </p:spTree>
  </p:cSld>
  <p:clrMapOvr>
    <a:masterClrMapping/>
  </p:clrMapOvr>
  <p:transition spd="med">
    <p:cover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lt-LT" dirty="0" smtClean="0">
                <a:solidFill>
                  <a:schemeClr val="accent1">
                    <a:satMod val="150000"/>
                  </a:schemeClr>
                </a:solidFill>
              </a:rPr>
              <a:t>Skirstymas</a:t>
            </a:r>
            <a:br>
              <a:rPr lang="lt-LT" dirty="0" smtClean="0">
                <a:solidFill>
                  <a:schemeClr val="accent1">
                    <a:satMod val="150000"/>
                  </a:schemeClr>
                </a:solidFill>
              </a:rPr>
            </a:br>
            <a:endParaRPr lang="lt-LT" dirty="0">
              <a:solidFill>
                <a:schemeClr val="accent1">
                  <a:satMod val="150000"/>
                </a:schemeClr>
              </a:solidFill>
            </a:endParaRPr>
          </a:p>
        </p:txBody>
      </p:sp>
      <p:sp>
        <p:nvSpPr>
          <p:cNvPr id="3" name="Content Placeholder 2"/>
          <p:cNvSpPr>
            <a:spLocks noGrp="1"/>
          </p:cNvSpPr>
          <p:nvPr>
            <p:ph idx="1"/>
          </p:nvPr>
        </p:nvSpPr>
        <p:spPr/>
        <p:txBody>
          <a:bodyPr rtlCol="0">
            <a:normAutofit/>
          </a:bodyPr>
          <a:lstStyle/>
          <a:p>
            <a:pPr marL="514350" indent="-514350" fontAlgn="auto">
              <a:spcBef>
                <a:spcPts val="0"/>
              </a:spcBef>
              <a:spcAft>
                <a:spcPts val="0"/>
              </a:spcAft>
              <a:buFont typeface="Wingdings 2"/>
              <a:buNone/>
              <a:defRPr/>
            </a:pPr>
            <a:r>
              <a:rPr lang="lt-LT" b="1" dirty="0" smtClean="0"/>
              <a:t>Įprasta Viduramžius skirstyti į:</a:t>
            </a:r>
          </a:p>
          <a:p>
            <a:pPr marL="514350" indent="-514350" fontAlgn="auto">
              <a:spcBef>
                <a:spcPts val="0"/>
              </a:spcBef>
              <a:spcAft>
                <a:spcPts val="0"/>
              </a:spcAft>
              <a:buClrTx/>
              <a:buFont typeface="+mj-lt"/>
              <a:buAutoNum type="arabicParenR"/>
              <a:defRPr/>
            </a:pPr>
            <a:r>
              <a:rPr lang="lt-LT" b="1" i="1" dirty="0" smtClean="0"/>
              <a:t>Ankstyvuosius (V amžiaus vid. – XI amžiaus pr);</a:t>
            </a:r>
          </a:p>
          <a:p>
            <a:pPr marL="514350" indent="-514350" fontAlgn="auto">
              <a:spcBef>
                <a:spcPts val="0"/>
              </a:spcBef>
              <a:spcAft>
                <a:spcPts val="0"/>
              </a:spcAft>
              <a:buClrTx/>
              <a:buFont typeface="+mj-lt"/>
              <a:buAutoNum type="arabicParenR"/>
              <a:defRPr/>
            </a:pPr>
            <a:r>
              <a:rPr lang="lt-LT" b="1" i="1" dirty="0" smtClean="0"/>
              <a:t>Brandžiuosius (XI amžiaus pr. – XIV amžiaus pr);</a:t>
            </a:r>
          </a:p>
          <a:p>
            <a:pPr marL="514350" indent="-514350" fontAlgn="auto">
              <a:spcBef>
                <a:spcPts val="0"/>
              </a:spcBef>
              <a:spcAft>
                <a:spcPts val="0"/>
              </a:spcAft>
              <a:buClrTx/>
              <a:buFont typeface="+mj-lt"/>
              <a:buAutoNum type="arabicParenR"/>
              <a:defRPr/>
            </a:pPr>
            <a:r>
              <a:rPr lang="lt-LT" b="1" i="1" dirty="0" smtClean="0"/>
              <a:t>Vėlyvuosius (XIV amžiaus pr. – XV amžiaus antra pusė).</a:t>
            </a:r>
          </a:p>
          <a:p>
            <a:pPr marL="633222" indent="-514350" fontAlgn="auto">
              <a:spcBef>
                <a:spcPts val="0"/>
              </a:spcBef>
              <a:spcAft>
                <a:spcPts val="0"/>
              </a:spcAft>
              <a:buFont typeface="+mj-lt"/>
              <a:buAutoNum type="arabicParenR"/>
              <a:defRPr/>
            </a:pPr>
            <a:endParaRPr lang="lt-LT" dirty="0"/>
          </a:p>
        </p:txBody>
      </p:sp>
    </p:spTree>
  </p:cSld>
  <p:clrMapOvr>
    <a:masterClrMapping/>
  </p:clrMapOvr>
  <p:transition spd="med">
    <p:cover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15362" name="Content Placeholder 2"/>
          <p:cNvSpPr>
            <a:spLocks noGrp="1"/>
          </p:cNvSpPr>
          <p:nvPr>
            <p:ph sz="half" idx="1"/>
          </p:nvPr>
        </p:nvSpPr>
        <p:spPr>
          <a:xfrm>
            <a:off x="457200" y="1773238"/>
            <a:ext cx="4038600" cy="4624387"/>
          </a:xfrm>
        </p:spPr>
        <p:txBody>
          <a:bodyPr/>
          <a:lstStyle/>
          <a:p>
            <a:pPr>
              <a:buFont typeface="Wingdings 2" pitchFamily="18" charset="2"/>
              <a:buNone/>
            </a:pPr>
            <a:r>
              <a:rPr lang="en-GB" smtClean="0"/>
              <a:t>    </a:t>
            </a:r>
            <a:r>
              <a:rPr lang="lt-LT" b="1" i="1" smtClean="0"/>
              <a:t>Lietuvoje viduramžiais vykę procesai stipriai skyrėsi nuo „klasikinio“ Vakarų Europos modelio. </a:t>
            </a:r>
            <a:r>
              <a:rPr lang="en-GB" b="1" i="1" smtClean="0"/>
              <a:t>P</a:t>
            </a:r>
            <a:r>
              <a:rPr lang="lt-LT" b="1" i="1" smtClean="0"/>
              <a:t>rocesai, bent kiek panašūs į Vakarų Europos</a:t>
            </a:r>
            <a:r>
              <a:rPr lang="en-US" b="1" i="1" smtClean="0"/>
              <a:t>,</a:t>
            </a:r>
            <a:r>
              <a:rPr lang="lt-LT" b="1" i="1" smtClean="0"/>
              <a:t> čia ėmė rastis tik XIV amžiaus antroje pusėje.</a:t>
            </a:r>
          </a:p>
        </p:txBody>
      </p:sp>
      <p:pic>
        <p:nvPicPr>
          <p:cNvPr id="15363" name="Picture 2"/>
          <p:cNvPicPr>
            <a:picLocks noGrp="1" noChangeAspect="1" noChangeArrowheads="1"/>
          </p:cNvPicPr>
          <p:nvPr>
            <p:ph sz="half" idx="2"/>
          </p:nvPr>
        </p:nvPicPr>
        <p:blipFill>
          <a:blip r:embed="rId2"/>
          <a:srcRect/>
          <a:stretch>
            <a:fillRect/>
          </a:stretch>
        </p:blipFill>
        <p:spPr>
          <a:xfrm>
            <a:off x="5295900" y="2132013"/>
            <a:ext cx="2743200" cy="3905250"/>
          </a:xfrm>
        </p:spPr>
      </p:pic>
    </p:spTree>
  </p:cSld>
  <p:clrMapOvr>
    <a:masterClrMapping/>
  </p:clrMapOvr>
  <p:transition spd="med">
    <p:cover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noAutofit/>
          </a:bodyPr>
          <a:lstStyle/>
          <a:p>
            <a:pPr algn="ctr" fontAlgn="auto">
              <a:spcAft>
                <a:spcPts val="0"/>
              </a:spcAft>
              <a:defRPr/>
            </a:pPr>
            <a:r>
              <a:rPr lang="lt-LT" sz="3200" dirty="0" smtClean="0">
                <a:solidFill>
                  <a:schemeClr val="accent1">
                    <a:satMod val="150000"/>
                  </a:schemeClr>
                </a:solidFill>
              </a:rPr>
              <a:t>V-XII amžiuje Lietuvos teritorijoje formavosi baltų genčių ir genčių junginių, žemių, sistema.</a:t>
            </a:r>
            <a:endParaRPr lang="lt-LT" sz="3200" dirty="0">
              <a:solidFill>
                <a:schemeClr val="accent1">
                  <a:satMod val="150000"/>
                </a:schemeClr>
              </a:solidFill>
            </a:endParaRPr>
          </a:p>
        </p:txBody>
      </p:sp>
      <p:pic>
        <p:nvPicPr>
          <p:cNvPr id="16387" name="Picture 2"/>
          <p:cNvPicPr>
            <a:picLocks noGrp="1" noChangeAspect="1" noChangeArrowheads="1"/>
          </p:cNvPicPr>
          <p:nvPr>
            <p:ph sz="half" idx="1"/>
          </p:nvPr>
        </p:nvPicPr>
        <p:blipFill>
          <a:blip r:embed="rId2"/>
          <a:srcRect/>
          <a:stretch>
            <a:fillRect/>
          </a:stretch>
        </p:blipFill>
        <p:spPr>
          <a:xfrm>
            <a:off x="2700338" y="1916113"/>
            <a:ext cx="4038600" cy="4414837"/>
          </a:xfrm>
        </p:spPr>
      </p:pic>
    </p:spTree>
  </p:cSld>
  <p:clrMapOvr>
    <a:masterClrMapping/>
  </p:clrMapOvr>
  <p:transition spd="med">
    <p:cover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7544" y="2420888"/>
            <a:ext cx="8229600" cy="1143000"/>
          </a:xfrm>
        </p:spPr>
        <p:txBody>
          <a:bodyPr>
            <a:normAutofit fontScale="90000"/>
          </a:bodyPr>
          <a:lstStyle/>
          <a:p>
            <a:pPr algn="ctr" fontAlgn="auto">
              <a:spcAft>
                <a:spcPts val="0"/>
              </a:spcAft>
              <a:defRPr/>
            </a:pPr>
            <a:r>
              <a:rPr lang="lt-LT" i="1" dirty="0" smtClean="0">
                <a:solidFill>
                  <a:schemeClr val="tx1"/>
                </a:solidFill>
              </a:rPr>
              <a:t>Kontaktai su kitais kraštais tuo metu apsiribojo plėšikavimo žygiais į Rusios kunigaikštystes ir Lenkiją.</a:t>
            </a:r>
            <a:endParaRPr lang="lt-LT" i="1" dirty="0">
              <a:solidFill>
                <a:schemeClr val="tx1"/>
              </a:solidFill>
            </a:endParaRPr>
          </a:p>
        </p:txBody>
      </p:sp>
    </p:spTree>
  </p:cSld>
  <p:clrMapOvr>
    <a:masterClrMapping/>
  </p:clrMapOvr>
  <p:transition spd="med">
    <p:cover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51062"/>
          </a:xfrm>
        </p:spPr>
        <p:txBody>
          <a:bodyPr/>
          <a:lstStyle/>
          <a:p>
            <a:pPr algn="ctr" fontAlgn="auto">
              <a:spcAft>
                <a:spcPts val="0"/>
              </a:spcAft>
              <a:defRPr/>
            </a:pPr>
            <a:r>
              <a:rPr lang="lt-LT" sz="3200" dirty="0" smtClean="0">
                <a:solidFill>
                  <a:schemeClr val="accent1">
                    <a:satMod val="150000"/>
                  </a:schemeClr>
                </a:solidFill>
              </a:rPr>
              <a:t>XIII a. pradžioje į baltų žemes paskui pirklius atsikėlė riterių ordinai.</a:t>
            </a:r>
            <a:endParaRPr lang="lt-LT" sz="3200" dirty="0">
              <a:solidFill>
                <a:schemeClr val="accent1">
                  <a:satMod val="150000"/>
                </a:schemeClr>
              </a:solidFill>
            </a:endParaRPr>
          </a:p>
        </p:txBody>
      </p:sp>
      <p:pic>
        <p:nvPicPr>
          <p:cNvPr id="18434" name="Picture 2"/>
          <p:cNvPicPr>
            <a:picLocks noChangeAspect="1" noChangeArrowheads="1"/>
          </p:cNvPicPr>
          <p:nvPr/>
        </p:nvPicPr>
        <p:blipFill>
          <a:blip r:embed="rId2"/>
          <a:srcRect/>
          <a:stretch>
            <a:fillRect/>
          </a:stretch>
        </p:blipFill>
        <p:spPr bwMode="auto">
          <a:xfrm>
            <a:off x="2484438" y="1989138"/>
            <a:ext cx="3471862" cy="3732212"/>
          </a:xfrm>
          <a:prstGeom prst="rect">
            <a:avLst/>
          </a:prstGeom>
          <a:noFill/>
          <a:ln w="9525">
            <a:noFill/>
            <a:miter lim="800000"/>
            <a:headEnd/>
            <a:tailEnd/>
          </a:ln>
        </p:spPr>
      </p:pic>
    </p:spTree>
  </p:cSld>
  <p:clrMapOvr>
    <a:masterClrMapping/>
  </p:clrMapOvr>
  <p:transition spd="med">
    <p:cover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1619672" y="1514475"/>
            <a:ext cx="5972175" cy="5343525"/>
          </a:xfrm>
          <a:prstGeom prst="rect">
            <a:avLst/>
          </a:prstGeom>
          <a:ln>
            <a:noFill/>
          </a:ln>
          <a:effectLst>
            <a:softEdge rad="112500"/>
          </a:effectLst>
        </p:spPr>
      </p:pic>
      <p:sp>
        <p:nvSpPr>
          <p:cNvPr id="19459" name="Content Placeholder 2"/>
          <p:cNvSpPr>
            <a:spLocks noGrp="1"/>
          </p:cNvSpPr>
          <p:nvPr>
            <p:ph sz="half" idx="1"/>
          </p:nvPr>
        </p:nvSpPr>
        <p:spPr>
          <a:xfrm>
            <a:off x="539750" y="1628775"/>
            <a:ext cx="8291513" cy="3413125"/>
          </a:xfrm>
        </p:spPr>
        <p:txBody>
          <a:bodyPr/>
          <a:lstStyle/>
          <a:p>
            <a:pPr algn="ctr">
              <a:buFont typeface="Wingdings 2" pitchFamily="18" charset="2"/>
              <a:buNone/>
            </a:pPr>
            <a:r>
              <a:rPr lang="en-GB" smtClean="0"/>
              <a:t>      </a:t>
            </a:r>
            <a:r>
              <a:rPr lang="en-GB" b="1" i="1" smtClean="0"/>
              <a:t>R</a:t>
            </a:r>
            <a:r>
              <a:rPr lang="lt-LT" b="1" i="1" smtClean="0"/>
              <a:t>imtos permainos į LDK atėjo tik XIV a. pabaigoje, po Krėvos sąjungos su Lenkija 1385 metais. Lietuva buvo pakrikštyta, baigė formuotis feodalinė sistema. Tai LDK politinės galios viršūnės laikotarpis, kuris pelnytai siejamas su Vytauto Didžiojo vardu. Valstybės plotas siekė nuo Baltijos iki Juodosios jūros</a:t>
            </a:r>
            <a:r>
              <a:rPr lang="en-GB" b="1" i="1" smtClean="0"/>
              <a:t>.</a:t>
            </a:r>
            <a:endParaRPr lang="lt-LT" b="1" i="1" smtClean="0"/>
          </a:p>
        </p:txBody>
      </p:sp>
    </p:spTree>
  </p:cSld>
  <p:clrMapOvr>
    <a:masterClrMapping/>
  </p:clrMapOvr>
  <p:transition spd="med">
    <p:cover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noAutofit/>
          </a:bodyPr>
          <a:lstStyle/>
          <a:p>
            <a:pPr algn="ctr" fontAlgn="auto">
              <a:spcAft>
                <a:spcPts val="0"/>
              </a:spcAft>
              <a:defRPr/>
            </a:pPr>
            <a:r>
              <a:rPr lang="lt-LT" sz="2800" i="1" dirty="0" smtClean="0">
                <a:solidFill>
                  <a:schemeClr val="accent1">
                    <a:satMod val="150000"/>
                  </a:schemeClr>
                </a:solidFill>
              </a:rPr>
              <a:t>1410 metais kartu su lenkais Žalgirio mūšyje lietuviai įveikė didžiausią savo priešą, Kryžiuočių ordiną, kuris po to daugiau ir nebeatsigavo.</a:t>
            </a:r>
            <a:endParaRPr lang="lt-LT" sz="2800" i="1" dirty="0">
              <a:solidFill>
                <a:schemeClr val="accent1">
                  <a:satMod val="150000"/>
                </a:schemeClr>
              </a:solidFill>
            </a:endParaRPr>
          </a:p>
        </p:txBody>
      </p:sp>
      <p:pic>
        <p:nvPicPr>
          <p:cNvPr id="5122" name="Picture 2"/>
          <p:cNvPicPr>
            <a:picLocks noChangeAspect="1" noChangeArrowheads="1"/>
          </p:cNvPicPr>
          <p:nvPr/>
        </p:nvPicPr>
        <p:blipFill>
          <a:blip r:embed="rId2" cstate="print"/>
          <a:srcRect/>
          <a:stretch>
            <a:fillRect/>
          </a:stretch>
        </p:blipFill>
        <p:spPr bwMode="auto">
          <a:xfrm>
            <a:off x="2339752" y="2564904"/>
            <a:ext cx="4267200" cy="30765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cover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1506" name="Content Placeholder 2"/>
          <p:cNvSpPr>
            <a:spLocks noGrp="1"/>
          </p:cNvSpPr>
          <p:nvPr>
            <p:ph sz="half" idx="1"/>
          </p:nvPr>
        </p:nvSpPr>
        <p:spPr>
          <a:xfrm>
            <a:off x="457200" y="1600200"/>
            <a:ext cx="8291513" cy="4525963"/>
          </a:xfrm>
        </p:spPr>
        <p:txBody>
          <a:bodyPr/>
          <a:lstStyle/>
          <a:p>
            <a:pPr>
              <a:buFont typeface="Wingdings 2" pitchFamily="18" charset="2"/>
              <a:buNone/>
            </a:pPr>
            <a:r>
              <a:rPr lang="en-GB" smtClean="0"/>
              <a:t>    </a:t>
            </a:r>
            <a:r>
              <a:rPr lang="lt-LT" b="1" i="1" smtClean="0"/>
              <a:t>Tačiau kultūriniu atžvilgiu valstybė, priversta beveik du šimtus metų kovoti dėl išlikimo, buvo beviltiškai atsilikusi. Po Vytauto mirties šalį susilpnino kovos dėl valdžios. Tuo naudojosi Lenkija, sustiprindama savo įtaką šalyje. Pasibaigus kovoms ir valdovu paskyrus mažametį Kazimierą, prie valstybės vairo stojo per palyginti labai trumpą laiką Vytauto suformuota bajorija. </a:t>
            </a:r>
          </a:p>
        </p:txBody>
      </p:sp>
    </p:spTree>
  </p:cSld>
  <p:clrMapOvr>
    <a:masterClrMapping/>
  </p:clrMapOvr>
  <p:transition spd="med">
    <p:cover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pPr fontAlgn="auto">
              <a:spcAft>
                <a:spcPts val="0"/>
              </a:spcAft>
              <a:defRPr/>
            </a:pPr>
            <a:r>
              <a:rPr lang="en-GB" dirty="0" err="1" smtClean="0">
                <a:solidFill>
                  <a:schemeClr val="accent1">
                    <a:satMod val="150000"/>
                  </a:schemeClr>
                </a:solidFill>
              </a:rPr>
              <a:t>Vidura</a:t>
            </a:r>
            <a:r>
              <a:rPr lang="lt-LT" dirty="0" smtClean="0">
                <a:solidFill>
                  <a:schemeClr val="accent1">
                    <a:satMod val="150000"/>
                  </a:schemeClr>
                </a:solidFill>
              </a:rPr>
              <a:t>mžių literatūra Lietuvoje</a:t>
            </a:r>
            <a:endParaRPr lang="lt-LT" dirty="0">
              <a:solidFill>
                <a:schemeClr val="accent1">
                  <a:satMod val="150000"/>
                </a:schemeClr>
              </a:solidFill>
            </a:endParaRPr>
          </a:p>
        </p:txBody>
      </p:sp>
    </p:spTree>
  </p:cSld>
  <p:clrMapOvr>
    <a:masterClrMapping/>
  </p:clrMapOvr>
  <p:transition spd="med">
    <p:cover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3568" y="188640"/>
            <a:ext cx="8157592" cy="1179054"/>
          </a:xfrm>
        </p:spPr>
        <p:txBody>
          <a:bodyPr>
            <a:noAutofit/>
          </a:bodyPr>
          <a:lstStyle/>
          <a:p>
            <a:pPr algn="ctr" fontAlgn="auto">
              <a:spcAft>
                <a:spcPts val="0"/>
              </a:spcAft>
              <a:defRPr/>
            </a:pPr>
            <a:r>
              <a:rPr lang="lt-LT" sz="2800" dirty="0" smtClean="0">
                <a:solidFill>
                  <a:schemeClr val="accent1">
                    <a:satMod val="150000"/>
                  </a:schemeClr>
                </a:solidFill>
              </a:rPr>
              <a:t>Lietuvos raštija savo pirmuosius žingsnius žengė XIII amžiuje. XI a. pradžioje, 1009 m., pirmą kartą paminėtas Lietuvos vardas. </a:t>
            </a:r>
            <a:endParaRPr lang="lt-LT" sz="2800" dirty="0">
              <a:solidFill>
                <a:schemeClr val="accent1">
                  <a:satMod val="150000"/>
                </a:schemeClr>
              </a:solidFill>
            </a:endParaRPr>
          </a:p>
        </p:txBody>
      </p:sp>
      <p:pic>
        <p:nvPicPr>
          <p:cNvPr id="6146" name="Picture 2"/>
          <p:cNvPicPr>
            <a:picLocks noChangeAspect="1" noChangeArrowheads="1"/>
          </p:cNvPicPr>
          <p:nvPr/>
        </p:nvPicPr>
        <p:blipFill>
          <a:blip r:embed="rId2" cstate="print"/>
          <a:srcRect/>
          <a:stretch>
            <a:fillRect/>
          </a:stretch>
        </p:blipFill>
        <p:spPr bwMode="auto">
          <a:xfrm>
            <a:off x="683568" y="1988840"/>
            <a:ext cx="7931374" cy="3714527"/>
          </a:xfrm>
          <a:prstGeom prst="rect">
            <a:avLst/>
          </a:prstGeom>
          <a:ln>
            <a:noFill/>
          </a:ln>
          <a:effectLst>
            <a:softEdge rad="112500"/>
          </a:effectLst>
        </p:spPr>
      </p:pic>
    </p:spTree>
  </p:cSld>
  <p:clrMapOvr>
    <a:masterClrMapping/>
  </p:clrMapOvr>
  <p:transition spd="med">
    <p:cover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2"/>
          <p:cNvPicPr>
            <a:picLocks noChangeAspect="1" noChangeArrowheads="1"/>
          </p:cNvPicPr>
          <p:nvPr/>
        </p:nvPicPr>
        <p:blipFill>
          <a:blip r:embed="rId2"/>
          <a:srcRect t="20297" r="6250"/>
          <a:stretch>
            <a:fillRect/>
          </a:stretch>
        </p:blipFill>
        <p:spPr bwMode="auto">
          <a:xfrm>
            <a:off x="0" y="1484313"/>
            <a:ext cx="9144000" cy="5830887"/>
          </a:xfrm>
          <a:prstGeom prst="rect">
            <a:avLst/>
          </a:prstGeom>
          <a:noFill/>
          <a:ln w="9525">
            <a:noFill/>
            <a:miter lim="800000"/>
            <a:headEnd/>
            <a:tailEnd/>
          </a:ln>
        </p:spPr>
      </p:pic>
      <p:sp>
        <p:nvSpPr>
          <p:cNvPr id="2" name="Title 1"/>
          <p:cNvSpPr>
            <a:spLocks noGrp="1"/>
          </p:cNvSpPr>
          <p:nvPr>
            <p:ph type="title"/>
          </p:nvPr>
        </p:nvSpPr>
        <p:spPr>
          <a:xfrm>
            <a:off x="467544" y="188640"/>
            <a:ext cx="8229600" cy="1251062"/>
          </a:xfrm>
        </p:spPr>
        <p:txBody>
          <a:bodyPr>
            <a:noAutofit/>
          </a:bodyPr>
          <a:lstStyle/>
          <a:p>
            <a:pPr algn="ctr" fontAlgn="auto">
              <a:spcAft>
                <a:spcPts val="0"/>
              </a:spcAft>
              <a:defRPr/>
            </a:pPr>
            <a:r>
              <a:rPr lang="lt-LT" sz="2800" dirty="0" smtClean="0">
                <a:solidFill>
                  <a:schemeClr val="accent1">
                    <a:satMod val="150000"/>
                  </a:schemeClr>
                </a:solidFill>
              </a:rPr>
              <a:t>Viduramžiams priklauso pirmieji negausūs Lietuvos valstybėje XIII-XV a. sukurti rašytiniai paminklai daugiausia lotynų ir rusėnų kalbomis.</a:t>
            </a:r>
            <a:endParaRPr lang="lt-LT" sz="2800" dirty="0">
              <a:solidFill>
                <a:schemeClr val="accent1">
                  <a:satMod val="150000"/>
                </a:schemeClr>
              </a:solidFill>
            </a:endParaRPr>
          </a:p>
        </p:txBody>
      </p:sp>
    </p:spTree>
  </p:cSld>
  <p:clrMapOvr>
    <a:masterClrMapping/>
  </p:clrMapOvr>
  <p:transition spd="med">
    <p:cover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algn="ctr" fontAlgn="auto">
              <a:spcAft>
                <a:spcPts val="0"/>
              </a:spcAft>
              <a:defRPr/>
            </a:pPr>
            <a:r>
              <a:rPr lang="lt-LT" dirty="0" smtClean="0">
                <a:solidFill>
                  <a:schemeClr val="accent1">
                    <a:satMod val="150000"/>
                  </a:schemeClr>
                </a:solidFill>
              </a:rPr>
              <a:t>Vokiečių ordino ir rusėnų kronikos apie Lietuvą ir baltus</a:t>
            </a:r>
            <a:endParaRPr lang="lt-LT" dirty="0">
              <a:solidFill>
                <a:schemeClr val="accent1">
                  <a:satMod val="150000"/>
                </a:schemeClr>
              </a:solidFill>
            </a:endParaRPr>
          </a:p>
        </p:txBody>
      </p:sp>
      <p:sp>
        <p:nvSpPr>
          <p:cNvPr id="6" name="Content Placeholder 5"/>
          <p:cNvSpPr>
            <a:spLocks noGrp="1"/>
          </p:cNvSpPr>
          <p:nvPr>
            <p:ph idx="1"/>
          </p:nvPr>
        </p:nvSpPr>
        <p:spPr/>
        <p:txBody>
          <a:bodyPr rtlCol="0">
            <a:normAutofit fontScale="92500"/>
          </a:bodyPr>
          <a:lstStyle/>
          <a:p>
            <a:pPr marL="438912" indent="-320040" fontAlgn="auto">
              <a:spcBef>
                <a:spcPts val="0"/>
              </a:spcBef>
              <a:spcAft>
                <a:spcPts val="0"/>
              </a:spcAft>
              <a:buFont typeface="Wingdings 2"/>
              <a:buNone/>
              <a:defRPr/>
            </a:pPr>
            <a:r>
              <a:rPr lang="en-GB" dirty="0" smtClean="0"/>
              <a:t>     </a:t>
            </a:r>
            <a:r>
              <a:rPr lang="lt-LT" b="1" i="1" dirty="0" smtClean="0"/>
              <a:t>XIII amžiaus Lietuva aprašyta ano meto (XIII-XIV a.) Vokiečių ordino kronikose ir Haličo-Voluinės metraštyje. Esama net neįrodytos hipotezės, kad XIII a. antroje pusėje Mindaugo sūnaus stačiatikio Vaišvilko (Vaišelgos) dvaro vienuolis buvo parašęs dingusį Lietuvos metraštį apie Mindaugo, Vaišelgos, Traidenio laikus. Vokiečių ir rytų slavų aprašymai išreiškė Lietuvos politinių ir karinių varžovų interesus.</a:t>
            </a:r>
            <a:endParaRPr lang="lt-LT" b="1" i="1" dirty="0"/>
          </a:p>
        </p:txBody>
      </p:sp>
    </p:spTree>
  </p:cSld>
  <p:clrMapOvr>
    <a:masterClrMapping/>
  </p:clrMapOvr>
  <p:transition spd="med">
    <p:cover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7063" y="195263"/>
            <a:ext cx="8229600" cy="1251061"/>
          </a:xfrm>
        </p:spPr>
        <p:txBody>
          <a:bodyPr>
            <a:noAutofit/>
          </a:bodyPr>
          <a:lstStyle/>
          <a:p>
            <a:pPr fontAlgn="auto">
              <a:spcAft>
                <a:spcPts val="0"/>
              </a:spcAft>
              <a:defRPr/>
            </a:pPr>
            <a:r>
              <a:rPr lang="en-GB" sz="4000" dirty="0" err="1" smtClean="0">
                <a:solidFill>
                  <a:schemeClr val="accent1">
                    <a:satMod val="150000"/>
                  </a:schemeClr>
                </a:solidFill>
              </a:rPr>
              <a:t>Gedimino</a:t>
            </a:r>
            <a:r>
              <a:rPr lang="en-GB" sz="4000" dirty="0" smtClean="0">
                <a:solidFill>
                  <a:schemeClr val="accent1">
                    <a:satMod val="150000"/>
                  </a:schemeClr>
                </a:solidFill>
              </a:rPr>
              <a:t> </a:t>
            </a:r>
            <a:r>
              <a:rPr lang="en-GB" sz="4000" dirty="0" err="1" smtClean="0">
                <a:solidFill>
                  <a:schemeClr val="accent1">
                    <a:satMod val="150000"/>
                  </a:schemeClr>
                </a:solidFill>
              </a:rPr>
              <a:t>lai</a:t>
            </a:r>
            <a:r>
              <a:rPr lang="lt-LT" sz="4000" dirty="0" smtClean="0">
                <a:solidFill>
                  <a:schemeClr val="accent1">
                    <a:satMod val="150000"/>
                  </a:schemeClr>
                </a:solidFill>
              </a:rPr>
              <a:t>škai ...</a:t>
            </a:r>
            <a:endParaRPr lang="lt-LT" sz="4000" dirty="0">
              <a:solidFill>
                <a:schemeClr val="accent1">
                  <a:satMod val="150000"/>
                </a:schemeClr>
              </a:solidFill>
            </a:endParaRPr>
          </a:p>
        </p:txBody>
      </p:sp>
      <p:sp>
        <p:nvSpPr>
          <p:cNvPr id="4" name="Content Placeholder 3"/>
          <p:cNvSpPr>
            <a:spLocks noGrp="1"/>
          </p:cNvSpPr>
          <p:nvPr>
            <p:ph sz="half" idx="1"/>
          </p:nvPr>
        </p:nvSpPr>
        <p:spPr>
          <a:xfrm>
            <a:off x="179388" y="1773238"/>
            <a:ext cx="4316412" cy="4624387"/>
          </a:xfrm>
        </p:spPr>
        <p:txBody>
          <a:bodyPr>
            <a:normAutofit/>
          </a:bodyPr>
          <a:lstStyle/>
          <a:p>
            <a:pPr>
              <a:lnSpc>
                <a:spcPct val="80000"/>
              </a:lnSpc>
              <a:buFont typeface="Wingdings 2" pitchFamily="18" charset="2"/>
              <a:buNone/>
            </a:pPr>
            <a:r>
              <a:rPr lang="lt-LT" sz="2600" b="1" i="1" smtClean="0"/>
              <a:t>     Yra išlikę 6 iššifruoti Lietuvos didžiojo kunigaikščio Gedimino laiškai, parašyti 1323–1324 metais. Šie laiškai yra vieni iš pirmų išlikusių dokumentų iš Lietuvo Didžiosios Kunigaikštystės. Kadangi jie buvo siųsti Vakarų Europai, popiežiui, prekiautojams ir amatininkams, jie buvo parašyti lotynų kalba.</a:t>
            </a:r>
          </a:p>
        </p:txBody>
      </p:sp>
      <p:pic>
        <p:nvPicPr>
          <p:cNvPr id="8194" name="Picture 2"/>
          <p:cNvPicPr>
            <a:picLocks noGrp="1" noChangeAspect="1" noChangeArrowheads="1"/>
          </p:cNvPicPr>
          <p:nvPr>
            <p:ph sz="half" idx="2"/>
          </p:nvPr>
        </p:nvPicPr>
        <p:blipFill>
          <a:blip r:embed="rId2" cstate="print"/>
          <a:srcRect/>
          <a:stretch>
            <a:fillRect/>
          </a:stretch>
        </p:blipFill>
        <p:spPr>
          <a:xfrm>
            <a:off x="4644008" y="2060848"/>
            <a:ext cx="4038600" cy="3370750"/>
          </a:xfrm>
          <a:prstGeom prst="roundRect">
            <a:avLst>
              <a:gd name="adj" fmla="val 8594"/>
            </a:avLst>
          </a:prstGeom>
          <a:solidFill>
            <a:srgbClr val="FFFFFF">
              <a:shade val="85000"/>
            </a:srgbClr>
          </a:solidFill>
          <a:effectLst>
            <a:reflection blurRad="12700" stA="38000" endPos="28000" dist="5000" dir="5400000" sy="-100000" algn="bl" rotWithShape="0"/>
          </a:effectLst>
        </p:spPr>
      </p:pic>
    </p:spTree>
  </p:cSld>
  <p:clrMapOvr>
    <a:masterClrMapping/>
  </p:clrMapOvr>
  <p:transition spd="med">
    <p:cover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51062"/>
          </a:xfrm>
        </p:spPr>
        <p:txBody>
          <a:bodyPr/>
          <a:lstStyle/>
          <a:p>
            <a:pPr fontAlgn="auto">
              <a:spcAft>
                <a:spcPts val="0"/>
              </a:spcAft>
              <a:defRPr/>
            </a:pPr>
            <a:r>
              <a:rPr lang="lt-LT" dirty="0" smtClean="0">
                <a:solidFill>
                  <a:schemeClr val="accent1">
                    <a:satMod val="150000"/>
                  </a:schemeClr>
                </a:solidFill>
              </a:rPr>
              <a:t>Algirdo laiškas...</a:t>
            </a:r>
            <a:endParaRPr lang="lt-LT" dirty="0">
              <a:solidFill>
                <a:schemeClr val="accent1">
                  <a:satMod val="150000"/>
                </a:schemeClr>
              </a:solidFill>
            </a:endParaRPr>
          </a:p>
        </p:txBody>
      </p:sp>
      <p:sp>
        <p:nvSpPr>
          <p:cNvPr id="3" name="Content Placeholder 2"/>
          <p:cNvSpPr>
            <a:spLocks noGrp="1"/>
          </p:cNvSpPr>
          <p:nvPr>
            <p:ph sz="half" idx="1"/>
          </p:nvPr>
        </p:nvSpPr>
        <p:spPr>
          <a:xfrm>
            <a:off x="0" y="1557338"/>
            <a:ext cx="4495800" cy="4840287"/>
          </a:xfrm>
        </p:spPr>
        <p:txBody>
          <a:bodyPr rtlCol="0">
            <a:normAutofit fontScale="85000" lnSpcReduction="20000"/>
          </a:bodyPr>
          <a:lstStyle/>
          <a:p>
            <a:pPr marL="438912" indent="-320040" fontAlgn="auto">
              <a:spcBef>
                <a:spcPts val="0"/>
              </a:spcBef>
              <a:spcAft>
                <a:spcPts val="0"/>
              </a:spcAft>
              <a:buFont typeface="Wingdings 2"/>
              <a:buNone/>
              <a:defRPr/>
            </a:pPr>
            <a:r>
              <a:rPr lang="lt-LT" b="1" i="1" dirty="0" smtClean="0"/>
              <a:t>      Algirdo laiškas liudija, kad LDK po Mindaugo ir Gedimino toliau plėtojosi tarptautinės diplomatijos raštija. Su Vakarais buvo bendraujama daugiausia lotynų kalba, o su Rytais – slavų stačiatikių kalba. Bet Algirdo laiškas yra ypatingas – jis parašytas graikų kalba. Tai pirmas išlikęs graikų kalbas panaudojimo Lietuvos raštijoje pavyzdys. Be abejo, su raštininku Algirdas kalbėjo rusėniškai, tik raštininkas tekstą surašė graikiškai.</a:t>
            </a:r>
            <a:endParaRPr lang="lt-LT" b="1" i="1" dirty="0"/>
          </a:p>
        </p:txBody>
      </p:sp>
      <p:pic>
        <p:nvPicPr>
          <p:cNvPr id="9218" name="Picture 2"/>
          <p:cNvPicPr>
            <a:picLocks noGrp="1" noChangeAspect="1" noChangeArrowheads="1"/>
          </p:cNvPicPr>
          <p:nvPr>
            <p:ph sz="half" idx="2"/>
          </p:nvPr>
        </p:nvPicPr>
        <p:blipFill>
          <a:blip r:embed="rId2" cstate="print"/>
          <a:srcRect/>
          <a:stretch>
            <a:fillRect/>
          </a:stretch>
        </p:blipFill>
        <p:spPr>
          <a:xfrm>
            <a:off x="4644008" y="2132856"/>
            <a:ext cx="4038600" cy="3314353"/>
          </a:xfrm>
          <a:prstGeom prst="roundRect">
            <a:avLst>
              <a:gd name="adj" fmla="val 8594"/>
            </a:avLst>
          </a:prstGeom>
          <a:solidFill>
            <a:srgbClr val="FFFFFF">
              <a:shade val="85000"/>
            </a:srgbClr>
          </a:solidFill>
          <a:effectLst>
            <a:reflection blurRad="12700" stA="38000" endPos="28000" dist="5000" dir="5400000" sy="-100000" algn="bl" rotWithShape="0"/>
          </a:effectLst>
        </p:spPr>
      </p:pic>
    </p:spTree>
  </p:cSld>
  <p:clrMapOvr>
    <a:masterClrMapping/>
  </p:clrMapOvr>
  <p:transition spd="med">
    <p:cover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51062"/>
          </a:xfrm>
        </p:spPr>
        <p:txBody>
          <a:bodyPr/>
          <a:lstStyle/>
          <a:p>
            <a:pPr fontAlgn="auto">
              <a:spcAft>
                <a:spcPts val="0"/>
              </a:spcAft>
              <a:defRPr/>
            </a:pPr>
            <a:r>
              <a:rPr lang="lt-LT" dirty="0" smtClean="0">
                <a:solidFill>
                  <a:schemeClr val="accent1">
                    <a:satMod val="150000"/>
                  </a:schemeClr>
                </a:solidFill>
              </a:rPr>
              <a:t>Jogailos privilegijos...</a:t>
            </a:r>
            <a:endParaRPr lang="lt-LT" dirty="0">
              <a:solidFill>
                <a:schemeClr val="accent1">
                  <a:satMod val="150000"/>
                </a:schemeClr>
              </a:solidFill>
            </a:endParaRPr>
          </a:p>
        </p:txBody>
      </p:sp>
      <p:sp>
        <p:nvSpPr>
          <p:cNvPr id="28675" name="Content Placeholder 3"/>
          <p:cNvSpPr>
            <a:spLocks noGrp="1"/>
          </p:cNvSpPr>
          <p:nvPr>
            <p:ph sz="half" idx="2"/>
          </p:nvPr>
        </p:nvSpPr>
        <p:spPr>
          <a:xfrm>
            <a:off x="4648200" y="1773238"/>
            <a:ext cx="4038600" cy="4624387"/>
          </a:xfrm>
        </p:spPr>
        <p:txBody>
          <a:bodyPr/>
          <a:lstStyle/>
          <a:p>
            <a:pPr>
              <a:buFont typeface="Wingdings 2" pitchFamily="18" charset="2"/>
              <a:buNone/>
            </a:pPr>
            <a:r>
              <a:rPr lang="lt-LT" b="1" i="1" smtClean="0"/>
              <a:t>    Nauja – krikščioniška – epocha Lietuvoje prasideda Lietuvos vyriausiojo kunigaikščio ir Lenkijos karaliaus Jogailos privilegijomis, duotomis Vilniuje lotynų kalba 1387 m.</a:t>
            </a:r>
          </a:p>
        </p:txBody>
      </p:sp>
      <p:pic>
        <p:nvPicPr>
          <p:cNvPr id="28676" name="Picture 2"/>
          <p:cNvPicPr>
            <a:picLocks noGrp="1" noChangeAspect="1" noChangeArrowheads="1"/>
          </p:cNvPicPr>
          <p:nvPr>
            <p:ph sz="half" idx="1"/>
          </p:nvPr>
        </p:nvPicPr>
        <p:blipFill>
          <a:blip r:embed="rId2"/>
          <a:srcRect/>
          <a:stretch>
            <a:fillRect/>
          </a:stretch>
        </p:blipFill>
        <p:spPr>
          <a:xfrm>
            <a:off x="627063" y="1773238"/>
            <a:ext cx="3698875" cy="4624387"/>
          </a:xfrm>
        </p:spPr>
      </p:pic>
    </p:spTree>
  </p:cSld>
  <p:clrMapOvr>
    <a:masterClrMapping/>
  </p:clrMapOvr>
  <p:transition spd="med">
    <p:cover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rtlCol="0">
            <a:normAutofit fontScale="92500" lnSpcReduction="20000"/>
          </a:bodyPr>
          <a:lstStyle/>
          <a:p>
            <a:pPr marL="438912" indent="-320040" fontAlgn="auto">
              <a:spcBef>
                <a:spcPts val="0"/>
              </a:spcBef>
              <a:spcAft>
                <a:spcPts val="0"/>
              </a:spcAft>
              <a:buFont typeface="Wingdings 2"/>
              <a:buNone/>
              <a:defRPr/>
            </a:pPr>
            <a:r>
              <a:rPr lang="lt-LT" dirty="0" smtClean="0"/>
              <a:t>    </a:t>
            </a:r>
            <a:r>
              <a:rPr lang="lt-LT" b="1" i="1" dirty="0" smtClean="0"/>
              <a:t>Maždaug XIV a. pabaigoje Lietuvoje Vytauto iniciatyva pradėti rašyti Lietuvos metraščiai (kronikos). XV a. viduryje, panaudojant slavišką ir lietuvišką medžiagą, sudaromas rusėnų kalba tikriausiai Smolenske, kuris tada priklausė LDK, Trumpasis Lietuvos metraščių sąvadas. Tai pirmas bandymas sukurti LDK istoriją. Jame labai išaukštinti Vytauto nuopelnai. Senąją raštiją papildo Vytauto laiškai – svarbus ne tik diplomatijos, bet ir epistolografijos žanro paminklas.</a:t>
            </a:r>
            <a:endParaRPr lang="lt-LT" b="1" i="1" dirty="0"/>
          </a:p>
        </p:txBody>
      </p:sp>
    </p:spTree>
  </p:cSld>
  <p:clrMapOvr>
    <a:masterClrMapping/>
  </p:clrMapOvr>
  <p:transition spd="med">
    <p:cover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fontAlgn="auto">
              <a:spcAft>
                <a:spcPts val="0"/>
              </a:spcAft>
              <a:defRPr/>
            </a:pPr>
            <a:r>
              <a:rPr lang="en-GB" dirty="0" err="1" smtClean="0">
                <a:solidFill>
                  <a:schemeClr val="accent1">
                    <a:satMod val="150000"/>
                  </a:schemeClr>
                </a:solidFill>
              </a:rPr>
              <a:t>Darb</a:t>
            </a:r>
            <a:r>
              <a:rPr lang="lt-LT" dirty="0" smtClean="0">
                <a:solidFill>
                  <a:schemeClr val="accent1">
                    <a:satMod val="150000"/>
                  </a:schemeClr>
                </a:solidFill>
              </a:rPr>
              <a:t>ą atliko :  </a:t>
            </a:r>
            <a:r>
              <a:rPr lang="en-GB" dirty="0" smtClean="0">
                <a:solidFill>
                  <a:schemeClr val="accent1">
                    <a:satMod val="150000"/>
                  </a:schemeClr>
                </a:solidFill>
              </a:rPr>
              <a:t>10b</a:t>
            </a:r>
            <a:r>
              <a:rPr lang="lt-LT" dirty="0" smtClean="0">
                <a:solidFill>
                  <a:schemeClr val="accent1">
                    <a:satMod val="150000"/>
                  </a:schemeClr>
                </a:solidFill>
              </a:rPr>
              <a:t> Inga Banytė</a:t>
            </a:r>
            <a:endParaRPr lang="lt-LT" dirty="0">
              <a:solidFill>
                <a:schemeClr val="accent1">
                  <a:satMod val="150000"/>
                </a:schemeClr>
              </a:solidFill>
            </a:endParaRPr>
          </a:p>
        </p:txBody>
      </p:sp>
      <p:sp>
        <p:nvSpPr>
          <p:cNvPr id="30722" name="Subtitle 4"/>
          <p:cNvSpPr>
            <a:spLocks noGrp="1"/>
          </p:cNvSpPr>
          <p:nvPr>
            <p:ph type="subTitle" idx="1"/>
          </p:nvPr>
        </p:nvSpPr>
        <p:spPr>
          <a:xfrm>
            <a:off x="685800" y="1828800"/>
            <a:ext cx="8077200" cy="1500188"/>
          </a:xfrm>
        </p:spPr>
        <p:txBody>
          <a:bodyPr/>
          <a:lstStyle/>
          <a:p>
            <a:r>
              <a:rPr lang="lt-LT" sz="7200" smtClean="0"/>
              <a:t>Ačiū už dėmesį </a:t>
            </a:r>
            <a:r>
              <a:rPr lang="en-GB" sz="7200" smtClean="0"/>
              <a:t>! </a:t>
            </a:r>
            <a:r>
              <a:rPr lang="en-GB" sz="7200" smtClean="0">
                <a:sym typeface="Wingdings" pitchFamily="2" charset="2"/>
              </a:rPr>
              <a:t></a:t>
            </a:r>
            <a:endParaRPr lang="lt-LT" sz="7200" smtClean="0"/>
          </a:p>
        </p:txBody>
      </p:sp>
    </p:spTree>
  </p:cSld>
  <p:clrMapOvr>
    <a:masterClrMapping/>
  </p:clrMapOvr>
  <p:transition spd="med">
    <p:cover di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Override1.xml><?xml version="1.0" encoding="utf-8"?>
<a:themeOverride xmlns:a="http://schemas.openxmlformats.org/drawingml/2006/main">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themeOverride>
</file>

<file path=ppt/theme/themeOverride2.xml><?xml version="1.0" encoding="utf-8"?>
<a:themeOverride xmlns:a="http://schemas.openxmlformats.org/drawingml/2006/main">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themeOverride>
</file>

<file path=docProps/app.xml><?xml version="1.0" encoding="utf-8"?>
<Properties xmlns="http://schemas.openxmlformats.org/officeDocument/2006/extended-properties" xmlns:vt="http://schemas.openxmlformats.org/officeDocument/2006/docPropsVTypes">
  <Template>Module</Template>
  <TotalTime>269</TotalTime>
  <Words>377</Words>
  <Application>Microsoft Office PowerPoint</Application>
  <PresentationFormat>On-screen Show (4:3)</PresentationFormat>
  <Paragraphs>14</Paragraphs>
  <Slides>18</Slides>
  <Notes>0</Notes>
  <HiddenSlides>0</HiddenSlides>
  <MMClips>0</MMClips>
  <ScaleCrop>false</ScaleCrop>
  <HeadingPairs>
    <vt:vector size="6" baseType="variant">
      <vt:variant>
        <vt:lpstr>Fonts Used</vt:lpstr>
      </vt:variant>
      <vt:variant>
        <vt:i4>6</vt:i4>
      </vt:variant>
      <vt:variant>
        <vt:lpstr>Design Template</vt:lpstr>
      </vt:variant>
      <vt:variant>
        <vt:i4>7</vt:i4>
      </vt:variant>
      <vt:variant>
        <vt:lpstr>Slide Titles</vt:lpstr>
      </vt:variant>
      <vt:variant>
        <vt:i4>18</vt:i4>
      </vt:variant>
    </vt:vector>
  </HeadingPairs>
  <TitlesOfParts>
    <vt:vector size="31" baseType="lpstr">
      <vt:lpstr>Corbel</vt:lpstr>
      <vt:lpstr>Arial</vt:lpstr>
      <vt:lpstr>Wingdings 2</vt:lpstr>
      <vt:lpstr>Wingdings</vt:lpstr>
      <vt:lpstr>Wingdings 3</vt:lpstr>
      <vt:lpstr>Calibri</vt:lpstr>
      <vt:lpstr>Module</vt:lpstr>
      <vt:lpstr>Module</vt:lpstr>
      <vt:lpstr>Module</vt:lpstr>
      <vt:lpstr>Module</vt:lpstr>
      <vt:lpstr>Module</vt:lpstr>
      <vt:lpstr>Module</vt:lpstr>
      <vt:lpstr>Module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Viduramžiai Lietuvoje</dc:title>
  <dc:creator>inga</dc:creator>
  <cp:lastModifiedBy>versvuvm</cp:lastModifiedBy>
  <cp:revision>28</cp:revision>
  <dcterms:created xsi:type="dcterms:W3CDTF">2011-05-07T10:12:04Z</dcterms:created>
  <dcterms:modified xsi:type="dcterms:W3CDTF">2011-08-22T15:33:31Z</dcterms:modified>
</cp:coreProperties>
</file>