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ras" initials="P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7-08T11:54:43.557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D6391-EBC1-4688-AB26-8F539306D3C4}" type="datetimeFigureOut">
              <a:rPr lang="lt-LT" smtClean="0"/>
              <a:pPr/>
              <a:t>2011.07.08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lt-LT" smtClean="0"/>
              <a:t>Petras Gedvilas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7AE36-F77D-4794-B7D3-1C68A4640C0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C6D29-4453-4961-B2C0-79BB7DCFC9D7}" type="datetimeFigureOut">
              <a:rPr lang="lt-LT" smtClean="0"/>
              <a:pPr/>
              <a:t>2011.07.08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lt-LT" smtClean="0"/>
              <a:t>Petras Gedvilas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72265-7344-4FE5-A2B9-2288FCFCE33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lt-LT" smtClean="0"/>
              <a:t>Petras Gedvilas</a:t>
            </a:r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Antraštė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16" name="Datos vietos rezervavimo ženklas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2ADB-C43A-4C70-940C-DE425949EB91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2" name="Poraštės vietos rezervavimo ženklas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ntraštė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7" name="Turinio vietos rezervavimo ženklas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3A08C-DDB9-423F-A440-53DC0F0E02DB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5C0D7-A669-49D4-BA40-4CE8CD45BD67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11" name="Poraštės vietos rezervavimo ženklas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ntraštė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1" name="Datos vietos rezervavimo ženklas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A3AC-AFE9-423F-9FFC-B28DE9DE17A1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ntraštė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25" name="Teksto vietos rezervavimo ženklas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8" name="Turinio vietos rezervavimo ženklas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5C12-6D63-442D-9D58-3369F24D02F3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iesioji jungtis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ntraštė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2" name="Datos vietos rezervavimo ženklas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E361E-507E-411F-9CB0-530E7BE7227E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21" name="Poraštės vietos rezervavimo ženklas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A7AF-974E-481F-A79E-2187700FE22D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24" name="Poraštės vietos rezervavimo ženklas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4" name="Turinio vietos rezervavimo ženklas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F005B-9AE6-4D4E-8978-B27E3D0D5AC2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29" name="Poraštės vietos rezervavimo ženklas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veikslėlio vietos rezervavimo ženklas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0CFC-F2B0-4A93-9C11-77D60B00A8B2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1" name="Skaidrės numerio vietos rezervavimo ženklas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6" name="Teksto vietos rezervavimo ženklas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66BBC-5A0B-4BE2-AF93-AFC8F2970568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377B0-F0D5-4C05-AF99-42731F2AF44F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1" name="Datos vietos rezervavimo ženklas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369AE1-1ED4-4694-AB62-92ABF3E17741}" type="datetime1">
              <a:rPr lang="lt-LT" smtClean="0"/>
              <a:pPr/>
              <a:t>2011.07.08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7D3D6DF-2E35-4CCE-8016-50C29D4BEA0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avadinimo vietos rezervavimo ženkla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esioji jungtis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Petras\Desktop\Jura.mp3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TRYLIKA STROFŲ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(Pagal M. K. Čiurlionio „Pasaulio sutvėrimą“)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Judita Vaičiūnaitė</a:t>
            </a:r>
            <a:endParaRPr lang="lt-LT" dirty="0"/>
          </a:p>
        </p:txBody>
      </p:sp>
      <p:pic>
        <p:nvPicPr>
          <p:cNvPr id="4" name="Jur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Petras\Desktop\Vaiciunai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620688"/>
            <a:ext cx="2448272" cy="2952328"/>
          </a:xfrm>
          <a:prstGeom prst="rect">
            <a:avLst/>
          </a:prstGeom>
          <a:noFill/>
        </p:spPr>
      </p:pic>
      <p:pic>
        <p:nvPicPr>
          <p:cNvPr id="1027" name="Picture 3" descr="C:\Users\Petras\Desktop\Ciurlioni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772816"/>
            <a:ext cx="2304256" cy="26642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7332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                   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                   </a:t>
            </a:r>
            <a:endParaRPr lang="lt-LT" dirty="0"/>
          </a:p>
        </p:txBody>
      </p:sp>
      <p:pic>
        <p:nvPicPr>
          <p:cNvPr id="1026" name="Picture 2" descr="C:\Users\Petras\Desktop\Pasaulio_sutverimas_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18648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908720"/>
            <a:ext cx="47342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...Sutverk mane – man taip baisu,</a:t>
            </a:r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aš sklidina tylos balsų,</a:t>
            </a:r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aš dar esu beformė masė,</a:t>
            </a:r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dar niekas manimi nemąstė,</a:t>
            </a:r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aš dar tik laikas beasmenis,</a:t>
            </a:r>
          </a:p>
          <a:p>
            <a:pPr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dar tik raukšlėjas mano smegenys</a:t>
            </a:r>
            <a:r>
              <a:rPr lang="lt-LT" sz="2000" b="1" dirty="0" smtClean="0">
                <a:solidFill>
                  <a:schemeClr val="bg1"/>
                </a:solidFill>
              </a:rPr>
              <a:t>.</a:t>
            </a:r>
            <a:r>
              <a:rPr lang="lt-LT" sz="2000" dirty="0" smtClean="0"/>
              <a:t>.</a:t>
            </a:r>
            <a:endParaRPr lang="lt-LT" sz="2000" dirty="0"/>
          </a:p>
        </p:txBody>
      </p:sp>
    </p:spTree>
  </p:cSld>
  <p:clrMapOvr>
    <a:masterClrMapping/>
  </p:clrMapOvr>
  <p:transition advClick="0" advTm="12000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sz="2800" dirty="0" smtClean="0"/>
          </a:p>
        </p:txBody>
      </p:sp>
      <p:pic>
        <p:nvPicPr>
          <p:cNvPr id="2050" name="Picture 2" descr="C:\Users\Petras\Desktop\Pasaulio_sutverimas_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67744" y="2636910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...Lediniuos ūkanų kalnuos</a:t>
            </a:r>
          </a:p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sutverk mane – aš kankinuos,</a:t>
            </a:r>
          </a:p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aš trokštu gyvasties: gal nervų,</a:t>
            </a:r>
          </a:p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o gal akių, kad atsivertum</a:t>
            </a:r>
          </a:p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ligi sužeidžiančio tikrumo</a:t>
            </a:r>
          </a:p>
          <a:p>
            <a:pPr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žaibavimu uolų karūnoj... </a:t>
            </a:r>
            <a:endParaRPr lang="lt-L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556792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                  </a:t>
            </a:r>
          </a:p>
          <a:p>
            <a:pPr>
              <a:buNone/>
            </a:pPr>
            <a:r>
              <a:rPr lang="lt-LT" dirty="0" smtClean="0"/>
              <a:t>                                        </a:t>
            </a:r>
            <a:endParaRPr lang="lt-LT" sz="2400" dirty="0"/>
          </a:p>
        </p:txBody>
      </p:sp>
      <p:pic>
        <p:nvPicPr>
          <p:cNvPr id="3074" name="Picture 2" descr="C:\Users\Petras\Desktop\Pasaulio_sutverimas_I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339752" y="25649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...Sutverk mane iš nebūties,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ištaręs tamsai – tebūnie!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Iš nesuvokto siaubo įsčių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iššauk į begalybę blizgančių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žvaigždynų, nes po ta ranka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mane valdys šviesos trauka...</a:t>
            </a:r>
            <a:endParaRPr lang="lt-L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</a:t>
            </a:r>
            <a:r>
              <a:rPr lang="lt-LT" sz="2800" dirty="0" smtClean="0"/>
              <a:t>...Aš gaivalas dar tebesu –</a:t>
            </a:r>
            <a:br>
              <a:rPr lang="lt-LT" sz="2800" dirty="0" smtClean="0"/>
            </a:br>
            <a:r>
              <a:rPr lang="lt-LT" sz="2800" dirty="0" smtClean="0"/>
              <a:t>sutverk mane iš debesų,</a:t>
            </a:r>
            <a:br>
              <a:rPr lang="lt-LT" sz="2800" dirty="0" smtClean="0"/>
            </a:br>
            <a:r>
              <a:rPr lang="lt-LT" sz="2800" dirty="0" smtClean="0"/>
              <a:t>aš dar chaosas ir miglynai,</a:t>
            </a:r>
            <a:br>
              <a:rPr lang="lt-LT" sz="2800" dirty="0" smtClean="0"/>
            </a:br>
            <a:r>
              <a:rPr lang="lt-LT" sz="2800" dirty="0" smtClean="0"/>
              <a:t>bet atsiskirs krantai, gilyn</a:t>
            </a:r>
            <a:br>
              <a:rPr lang="lt-LT" sz="2800" dirty="0" smtClean="0"/>
            </a:br>
            <a:r>
              <a:rPr lang="lt-LT" sz="2800" dirty="0" smtClean="0"/>
              <a:t>nuslūgs vanduo, ir iššviesėjęs</a:t>
            </a:r>
            <a:br>
              <a:rPr lang="lt-LT" sz="2800" dirty="0" smtClean="0"/>
            </a:br>
            <a:r>
              <a:rPr lang="lt-LT" sz="2800" dirty="0" smtClean="0"/>
              <a:t>mane išplaus visatos vėjas...</a:t>
            </a:r>
            <a:endParaRPr lang="lt-LT" sz="2800" dirty="0"/>
          </a:p>
        </p:txBody>
      </p:sp>
      <p:pic>
        <p:nvPicPr>
          <p:cNvPr id="4098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 rot="10800000" flipV="1">
            <a:off x="2286000" y="4306162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...Aš gaivalas dar tebesu –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sutverk mane iš debesų,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aš dar chaosas ir miglynai,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bet atsiskirs krantai, gilyn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nuslūgs vanduo, ir iššviesėjęs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mane išplaus visatos vėjas...</a:t>
            </a:r>
            <a:endParaRPr lang="lt-L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5122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3707904" y="3933056"/>
            <a:ext cx="3942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...Sutverk mane vandens ženkle,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apaugusią bangų žole,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jau vandenų beribėj sferoj,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gal </a:t>
            </a:r>
            <a:r>
              <a:rPr lang="lt-LT" dirty="0" err="1" smtClean="0">
                <a:solidFill>
                  <a:schemeClr val="bg1"/>
                </a:solidFill>
              </a:rPr>
              <a:t>kažkurioj</a:t>
            </a:r>
            <a:r>
              <a:rPr lang="lt-LT" dirty="0" smtClean="0">
                <a:solidFill>
                  <a:schemeClr val="bg1"/>
                </a:solidFill>
              </a:rPr>
              <a:t> pirmykštėj eroj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pasėti dugno augalai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dėsningai, dosniai ir aklai...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6146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...Kad palytėjimą pajustum,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sutverk mane iš jūros putų,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praskleisk miglas – kažkur kriauklėj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aš jau stangrėju, gal jau greit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priversi plakti mano širdį,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raudonai saulei tekant šįryt...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7170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195736" y="249289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rgbClr val="FFFF00"/>
                </a:solidFill>
              </a:rPr>
              <a:t>...Sutverk mane iš savo sapno,</a:t>
            </a:r>
            <a:br>
              <a:rPr lang="lt-LT" b="1" dirty="0" smtClean="0">
                <a:solidFill>
                  <a:srgbClr val="FFFF00"/>
                </a:solidFill>
              </a:rPr>
            </a:br>
            <a:r>
              <a:rPr lang="lt-LT" b="1" dirty="0" smtClean="0">
                <a:solidFill>
                  <a:srgbClr val="FFFF00"/>
                </a:solidFill>
              </a:rPr>
              <a:t>iš </a:t>
            </a:r>
            <a:r>
              <a:rPr lang="lt-LT" b="1" dirty="0" err="1" smtClean="0">
                <a:solidFill>
                  <a:srgbClr val="FFFF00"/>
                </a:solidFill>
              </a:rPr>
              <a:t>atskalūniško</a:t>
            </a:r>
            <a:r>
              <a:rPr lang="lt-LT" b="1" dirty="0" smtClean="0">
                <a:solidFill>
                  <a:srgbClr val="FFFF00"/>
                </a:solidFill>
              </a:rPr>
              <a:t> alsavimo,</a:t>
            </a:r>
            <a:br>
              <a:rPr lang="lt-LT" b="1" dirty="0" smtClean="0">
                <a:solidFill>
                  <a:srgbClr val="FFFF00"/>
                </a:solidFill>
              </a:rPr>
            </a:br>
            <a:r>
              <a:rPr lang="lt-LT" b="1" dirty="0" smtClean="0">
                <a:solidFill>
                  <a:srgbClr val="FFFF00"/>
                </a:solidFill>
              </a:rPr>
              <a:t>iš plaukiančios lelijos sėklos,</a:t>
            </a:r>
            <a:br>
              <a:rPr lang="lt-LT" b="1" dirty="0" smtClean="0">
                <a:solidFill>
                  <a:srgbClr val="FFFF00"/>
                </a:solidFill>
              </a:rPr>
            </a:br>
            <a:r>
              <a:rPr lang="lt-LT" b="1" dirty="0" smtClean="0">
                <a:solidFill>
                  <a:srgbClr val="FFFF00"/>
                </a:solidFill>
              </a:rPr>
              <a:t>aš trokštu formos, trokštu sielos,</a:t>
            </a:r>
            <a:br>
              <a:rPr lang="lt-LT" b="1" dirty="0" smtClean="0">
                <a:solidFill>
                  <a:srgbClr val="FFFF00"/>
                </a:solidFill>
              </a:rPr>
            </a:br>
            <a:r>
              <a:rPr lang="lt-LT" b="1" dirty="0" smtClean="0">
                <a:solidFill>
                  <a:srgbClr val="FFFF00"/>
                </a:solidFill>
              </a:rPr>
              <a:t>o vos pražydusi, tau šviesą</a:t>
            </a:r>
            <a:br>
              <a:rPr lang="lt-LT" b="1" dirty="0" smtClean="0">
                <a:solidFill>
                  <a:srgbClr val="FFFF00"/>
                </a:solidFill>
              </a:rPr>
            </a:br>
            <a:r>
              <a:rPr lang="lt-LT" b="1" dirty="0" smtClean="0">
                <a:solidFill>
                  <a:srgbClr val="FFFF00"/>
                </a:solidFill>
              </a:rPr>
              <a:t>išspinduliuosiu tarsi viesulą...</a:t>
            </a:r>
            <a:endParaRPr lang="lt-LT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8194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rgbClr val="C00000"/>
                </a:solidFill>
              </a:rPr>
              <a:t>...Man kūną, kaip diena realų,</a:t>
            </a:r>
            <a:br>
              <a:rPr lang="lt-LT" b="1" dirty="0" smtClean="0">
                <a:solidFill>
                  <a:srgbClr val="C00000"/>
                </a:solidFill>
              </a:rPr>
            </a:br>
            <a:r>
              <a:rPr lang="lt-LT" b="1" dirty="0" smtClean="0">
                <a:solidFill>
                  <a:srgbClr val="C00000"/>
                </a:solidFill>
              </a:rPr>
              <a:t>sutverk iš kraujo ir koralų,</a:t>
            </a:r>
            <a:br>
              <a:rPr lang="lt-LT" b="1" dirty="0" smtClean="0">
                <a:solidFill>
                  <a:srgbClr val="C00000"/>
                </a:solidFill>
              </a:rPr>
            </a:br>
            <a:r>
              <a:rPr lang="lt-LT" b="1" dirty="0" smtClean="0">
                <a:solidFill>
                  <a:srgbClr val="C00000"/>
                </a:solidFill>
              </a:rPr>
              <a:t>iš prasiskleidusios ugnies –</a:t>
            </a:r>
            <a:br>
              <a:rPr lang="lt-LT" b="1" dirty="0" smtClean="0">
                <a:solidFill>
                  <a:srgbClr val="C00000"/>
                </a:solidFill>
              </a:rPr>
            </a:br>
            <a:r>
              <a:rPr lang="lt-LT" b="1" dirty="0" smtClean="0">
                <a:solidFill>
                  <a:srgbClr val="C00000"/>
                </a:solidFill>
              </a:rPr>
              <a:t>jos neužpūs visatoj nieks,</a:t>
            </a:r>
            <a:br>
              <a:rPr lang="lt-LT" b="1" dirty="0" smtClean="0">
                <a:solidFill>
                  <a:srgbClr val="C00000"/>
                </a:solidFill>
              </a:rPr>
            </a:br>
            <a:r>
              <a:rPr lang="lt-LT" b="1" dirty="0" smtClean="0">
                <a:solidFill>
                  <a:srgbClr val="C00000"/>
                </a:solidFill>
              </a:rPr>
              <a:t>bus ligi šiurpulio šviesu,</a:t>
            </a:r>
            <a:br>
              <a:rPr lang="lt-LT" b="1" dirty="0" smtClean="0">
                <a:solidFill>
                  <a:srgbClr val="C00000"/>
                </a:solidFill>
              </a:rPr>
            </a:br>
            <a:r>
              <a:rPr lang="lt-LT" b="1" dirty="0" smtClean="0">
                <a:solidFill>
                  <a:srgbClr val="C00000"/>
                </a:solidFill>
              </a:rPr>
              <a:t>vos tik suvoksiu, kad esu...</a:t>
            </a:r>
            <a:endParaRPr lang="lt-LT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9218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Sutverk mane – ugninį aisbergą,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tamsos gelmėj pažinęs aistrą,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pašventink dugno augmeniją,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jau spindesio per daug many,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pro ledines bangas nudeginęs,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ligi dangaus išauga medis...</a:t>
            </a:r>
            <a:endParaRPr lang="lt-L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10242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...Kol liūne liepsnos neužduso,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sutverk – aš plauksiu, kur medūzos,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kur gelmėje sustingsta gintaras,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kur visa raibuliuoja, kinta,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kur visa, kas yra, sudievinta,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sutinkant stulbinančią dieną...</a:t>
            </a:r>
            <a:endParaRPr lang="lt-L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11266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...Sutverk mane. O jūrų rojau,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aš tau nenorom atkartojau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pražystančią šviesos ekstazę,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kada septynios spalvos tęsia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tau septynių natų </a:t>
            </a:r>
            <a:r>
              <a:rPr lang="lt-LT" b="1" dirty="0" err="1" smtClean="0">
                <a:solidFill>
                  <a:schemeClr val="bg1"/>
                </a:solidFill>
              </a:rPr>
              <a:t>gilybę</a:t>
            </a:r>
            <a:r>
              <a:rPr lang="lt-LT" b="1" dirty="0" smtClean="0">
                <a:solidFill>
                  <a:schemeClr val="bg1"/>
                </a:solidFill>
              </a:rPr>
              <a:t>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jų prasmę, aiškią ir dvilypę...</a:t>
            </a:r>
            <a:endParaRPr lang="lt-L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12290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...Lyg padermę miglos miražų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sutverk mane iš mineralų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ir juos atspindinčio vandens,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paskui jame pasivaidens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ir oro bokštai vėjų miestuos,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ir nepasiektos niekur sietuvos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  <p:transition advClick="0" advTm="1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</p:txBody>
      </p:sp>
      <p:pic>
        <p:nvPicPr>
          <p:cNvPr id="13314" name="Picture 2" descr="C:\Users\Petras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...Sutverk mane. Drėgna ir vaikiška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dar neregėtų jūrų žvaigžde,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dabar tu iš bedugnės atneri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į skaidrią saulės geometriją,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dabar sukrūpčioji, pajutusi</a:t>
            </a:r>
            <a:br>
              <a:rPr lang="lt-LT" b="1" dirty="0" smtClean="0">
                <a:solidFill>
                  <a:schemeClr val="bg1"/>
                </a:solidFill>
              </a:rPr>
            </a:br>
            <a:r>
              <a:rPr lang="lt-LT" b="1" dirty="0" smtClean="0">
                <a:solidFill>
                  <a:schemeClr val="bg1"/>
                </a:solidFill>
              </a:rPr>
              <a:t>tą amžiną gyvybės judesį...</a:t>
            </a:r>
            <a:endParaRPr lang="lt-L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               </a:t>
            </a:r>
            <a:endParaRPr lang="lt-LT" dirty="0"/>
          </a:p>
        </p:txBody>
      </p:sp>
      <p:pic>
        <p:nvPicPr>
          <p:cNvPr id="2050" name="Picture 2" descr="C:\Users\Petras\Desktop\karali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4572000" y="454967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          Naudota medžiaga: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Juditos Vaičiūnaitės „Trylika strofų”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M. K. Čiurlionio ,,Pasaulio sutvėrimas”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M.K. Čiurlionio simfoninė poema „Jūra”</a:t>
            </a:r>
          </a:p>
          <a:p>
            <a:pPr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   Pateiktis ruošė mokyt. P. Gedvilas                           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                       Kaltinėnai, 2011 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5000"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ygis">
  <a:themeElements>
    <a:clrScheme name="Žyg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Žyg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Žyg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99</TotalTime>
  <Words>196</Words>
  <Application>Microsoft Office PowerPoint</Application>
  <PresentationFormat>Demonstracija ekrane (4:3)</PresentationFormat>
  <Paragraphs>52</Paragraphs>
  <Slides>15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Žygis</vt:lpstr>
      <vt:lpstr>TRYLIKA STROFŲ (Pagal M. K. Čiurlionio „Pasaulio sutvėrimą“) 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TRYLIKA STROFŲ (Pagal M. K. Čiurlionio „Pasaulio sutvėrimą“)</dc:title>
  <dc:creator>Petras</dc:creator>
  <cp:lastModifiedBy>Petras</cp:lastModifiedBy>
  <cp:revision>4</cp:revision>
  <dcterms:created xsi:type="dcterms:W3CDTF">2011-07-08T08:01:22Z</dcterms:created>
  <dcterms:modified xsi:type="dcterms:W3CDTF">2011-07-08T10:58:53Z</dcterms:modified>
</cp:coreProperties>
</file>