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7" r:id="rId4"/>
    <p:sldId id="268" r:id="rId5"/>
    <p:sldId id="258" r:id="rId6"/>
    <p:sldId id="259" r:id="rId7"/>
    <p:sldId id="260" r:id="rId8"/>
    <p:sldId id="269" r:id="rId9"/>
    <p:sldId id="263" r:id="rId10"/>
  </p:sldIdLst>
  <p:sldSz cx="9144000" cy="6858000" type="screen4x3"/>
  <p:notesSz cx="6858000" cy="9144000"/>
  <p:defaultTextStyle>
    <a:defPPr>
      <a:defRPr lang="lt-L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Pavadinimo skaidr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lt-LT" smtClean="0"/>
              <a:t>Spustelėkite, jei norite keisite ruoš. pav. stilių</a:t>
            </a:r>
            <a:endParaRPr lang="lt-LT"/>
          </a:p>
        </p:txBody>
      </p:sp>
      <p:sp>
        <p:nvSpPr>
          <p:cNvPr id="3" name="Paantraštė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lt-LT" smtClean="0"/>
              <a:t>Spustelėkite ruošinio paantraštės stiliui keisti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6D1946-E6D6-45A5-923E-56B984E1EE64}" type="datetimeFigureOut">
              <a:rPr lang="lt-LT" smtClean="0"/>
              <a:pPr/>
              <a:t>2011.06.06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23617C-D0C5-48B3-842A-E8EFB2FC09D1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avadinimas ir turin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Spustelėkite, jei norite keisite ruoš. pav. stilių</a:t>
            </a:r>
            <a:endParaRPr lang="lt-LT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lt-LT" smtClean="0"/>
              <a:t>Spustelėkite ruošinio teksto stiliams keisti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6D1946-E6D6-45A5-923E-56B984E1EE64}" type="datetimeFigureOut">
              <a:rPr lang="lt-LT" smtClean="0"/>
              <a:pPr/>
              <a:t>2011.06.06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23617C-D0C5-48B3-842A-E8EFB2FC09D1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kcijos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lt-LT" smtClean="0"/>
              <a:t>Spustelėkite, jei norite keisite ruoš. pav. stilių</a:t>
            </a:r>
            <a:endParaRPr lang="lt-LT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 smtClean="0"/>
              <a:t>Spustelėkite ruošinio teksto stiliams keisti</a:t>
            </a:r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6D1946-E6D6-45A5-923E-56B984E1EE64}" type="datetimeFigureOut">
              <a:rPr lang="lt-LT" smtClean="0"/>
              <a:pPr/>
              <a:t>2011.06.06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23617C-D0C5-48B3-842A-E8EFB2FC09D1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 turinia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Spustelėkite, jei norite keisite ruoš. pav. stilių</a:t>
            </a:r>
            <a:endParaRPr lang="lt-LT"/>
          </a:p>
        </p:txBody>
      </p:sp>
      <p:sp>
        <p:nvSpPr>
          <p:cNvPr id="3" name="Turinio vietos rezervavimo ženklas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lt-LT" smtClean="0"/>
              <a:t>Spustelėkite ruošinio teksto stiliams keisti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Turinio vietos rezervavimo ženklas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lt-LT" smtClean="0"/>
              <a:t>Spustelėkite ruošinio teksto stiliams keisti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6D1946-E6D6-45A5-923E-56B984E1EE64}" type="datetimeFigureOut">
              <a:rPr lang="lt-LT" smtClean="0"/>
              <a:pPr/>
              <a:t>2011.06.06</a:t>
            </a:fld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23617C-D0C5-48B3-842A-E8EFB2FC09D1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Lyg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lt-LT" smtClean="0"/>
              <a:t>Spustelėkite, jei norite keisite ruoš. pav. stilių</a:t>
            </a:r>
            <a:endParaRPr lang="lt-LT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Spustelėkite ruošinio teksto stiliams keisti</a:t>
            </a:r>
          </a:p>
        </p:txBody>
      </p:sp>
      <p:sp>
        <p:nvSpPr>
          <p:cNvPr id="4" name="Turinio vietos rezervavimo ženklas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lt-LT" smtClean="0"/>
              <a:t>Spustelėkite ruošinio teksto stiliams keisti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5" name="Teksto vietos rezervavimo ženklas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Spustelėkite ruošinio teksto stiliams keisti</a:t>
            </a:r>
          </a:p>
        </p:txBody>
      </p:sp>
      <p:sp>
        <p:nvSpPr>
          <p:cNvPr id="6" name="Turinio vietos rezervavimo ženklas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lt-LT" smtClean="0"/>
              <a:t>Spustelėkite ruošinio teksto stiliams keisti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7" name="Datos vietos rezervavimo ženklas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6D1946-E6D6-45A5-923E-56B984E1EE64}" type="datetimeFigureOut">
              <a:rPr lang="lt-LT" smtClean="0"/>
              <a:pPr/>
              <a:t>2011.06.06</a:t>
            </a:fld>
            <a:endParaRPr lang="lt-LT"/>
          </a:p>
        </p:txBody>
      </p:sp>
      <p:sp>
        <p:nvSpPr>
          <p:cNvPr id="8" name="Poraštės vietos rezervavimo ženklas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9" name="Skaidrės numerio vietos rezervavimo ženklas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23617C-D0C5-48B3-842A-E8EFB2FC09D1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Spustelėkite, jei norite keisite ruoš. pav. stilių</a:t>
            </a:r>
            <a:endParaRPr lang="lt-LT"/>
          </a:p>
        </p:txBody>
      </p:sp>
      <p:sp>
        <p:nvSpPr>
          <p:cNvPr id="3" name="Datos vietos rezervavimo ženklas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6D1946-E6D6-45A5-923E-56B984E1EE64}" type="datetimeFigureOut">
              <a:rPr lang="lt-LT" smtClean="0"/>
              <a:pPr/>
              <a:t>2011.06.06</a:t>
            </a:fld>
            <a:endParaRPr lang="lt-LT"/>
          </a:p>
        </p:txBody>
      </p:sp>
      <p:sp>
        <p:nvSpPr>
          <p:cNvPr id="4" name="Poraštės vietos rezervavimo ženklas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5" name="Skaidrės numerio vietos rezervavimo ženklas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23617C-D0C5-48B3-842A-E8EFB2FC09D1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šč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os vietos rezervavimo ženklas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6D1946-E6D6-45A5-923E-56B984E1EE64}" type="datetimeFigureOut">
              <a:rPr lang="lt-LT" smtClean="0"/>
              <a:pPr/>
              <a:t>2011.06.06</a:t>
            </a:fld>
            <a:endParaRPr lang="lt-LT"/>
          </a:p>
        </p:txBody>
      </p:sp>
      <p:sp>
        <p:nvSpPr>
          <p:cNvPr id="3" name="Poraštės vietos rezervavimo ženklas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23617C-D0C5-48B3-842A-E8EFB2FC09D1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uriny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lt-LT" smtClean="0"/>
              <a:t>Spustelėkite, jei norite keisite ruoš. pav. stilių</a:t>
            </a:r>
            <a:endParaRPr lang="lt-LT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lt-LT" smtClean="0"/>
              <a:t>Spustelėkite ruošinio teksto stiliams keisti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Teksto vietos rezervavimo ženklas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 smtClean="0"/>
              <a:t>Spustelėkite ruošinio teksto stiliams keisti</a:t>
            </a:r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6D1946-E6D6-45A5-923E-56B984E1EE64}" type="datetimeFigureOut">
              <a:rPr lang="lt-LT" smtClean="0"/>
              <a:pPr/>
              <a:t>2011.06.06</a:t>
            </a:fld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23617C-D0C5-48B3-842A-E8EFB2FC09D1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aveikslėli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lt-LT" smtClean="0"/>
              <a:t>Spustelėkite, jei norite keisite ruoš. pav. stilių</a:t>
            </a:r>
            <a:endParaRPr lang="lt-LT"/>
          </a:p>
        </p:txBody>
      </p:sp>
      <p:sp>
        <p:nvSpPr>
          <p:cNvPr id="3" name="Paveikslėlio vietos rezervavimo ženklas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lt-LT"/>
          </a:p>
        </p:txBody>
      </p:sp>
      <p:sp>
        <p:nvSpPr>
          <p:cNvPr id="4" name="Teksto vietos rezervavimo ženklas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 smtClean="0"/>
              <a:t>Spustelėkite ruošinio teksto stiliams keisti</a:t>
            </a:r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6D1946-E6D6-45A5-923E-56B984E1EE64}" type="datetimeFigureOut">
              <a:rPr lang="lt-LT" smtClean="0"/>
              <a:pPr/>
              <a:t>2011.06.06</a:t>
            </a:fld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23617C-D0C5-48B3-842A-E8EFB2FC09D1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Pavadinimas ir vertikalus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Spustelėkite, jei norite keisite ruoš. pav. stilių</a:t>
            </a:r>
            <a:endParaRPr lang="lt-LT"/>
          </a:p>
        </p:txBody>
      </p:sp>
      <p:sp>
        <p:nvSpPr>
          <p:cNvPr id="3" name="Vertikalaus teksto vietos rezervavimo ženklas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lt-LT" smtClean="0"/>
              <a:t>Spustelėkite ruošinio teksto stiliams keisti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6D1946-E6D6-45A5-923E-56B984E1EE64}" type="datetimeFigureOut">
              <a:rPr lang="lt-LT" smtClean="0"/>
              <a:pPr/>
              <a:t>2011.06.06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23617C-D0C5-48B3-842A-E8EFB2FC09D1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us pavadinimas ir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us pavadinima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lt-LT" smtClean="0"/>
              <a:t>Spustelėkite, jei norite keisite ruoš. pav. stilių</a:t>
            </a:r>
            <a:endParaRPr lang="lt-LT"/>
          </a:p>
        </p:txBody>
      </p:sp>
      <p:sp>
        <p:nvSpPr>
          <p:cNvPr id="3" name="Vertikalaus teksto vietos rezervavimo ženklas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lt-LT" smtClean="0"/>
              <a:t>Spustelėkite ruošinio teksto stiliams keisti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6D1946-E6D6-45A5-923E-56B984E1EE64}" type="datetimeFigureOut">
              <a:rPr lang="lt-LT" smtClean="0"/>
              <a:pPr/>
              <a:t>2011.06.06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23617C-D0C5-48B3-842A-E8EFB2FC09D1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 bright="35000" contrast="-16000"/>
          </a:blip>
          <a:srcRect/>
          <a:stretch>
            <a:fillRect t="-44000" b="-4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o vietos rezervavimo ženkla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lt-LT" smtClean="0"/>
              <a:t>Spustelėkite, jei norite keisite ruoš. pav. stilių</a:t>
            </a:r>
            <a:endParaRPr lang="lt-LT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lt-LT" smtClean="0"/>
              <a:t>Spustelėkite ruošinio teksto stiliams keisti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6D1946-E6D6-45A5-923E-56B984E1EE64}" type="datetimeFigureOut">
              <a:rPr lang="lt-LT" smtClean="0"/>
              <a:pPr/>
              <a:t>2011.06.06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23617C-D0C5-48B3-842A-E8EFB2FC09D1}" type="slidenum">
              <a:rPr lang="lt-LT" smtClean="0"/>
              <a:pPr/>
              <a:t>‹#›</a:t>
            </a:fld>
            <a:endParaRPr lang="lt-L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t-L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lt-LT" dirty="0" smtClean="0"/>
              <a:t>Marcelijaus Martinaičio ,,Laiškai </a:t>
            </a:r>
            <a:r>
              <a:rPr lang="lt-LT" dirty="0" err="1" smtClean="0"/>
              <a:t>Sabos</a:t>
            </a:r>
            <a:r>
              <a:rPr lang="lt-LT" dirty="0" smtClean="0"/>
              <a:t> karalienei” – meninis bandymas išsaugoti...</a:t>
            </a:r>
            <a:endParaRPr lang="lt-LT" dirty="0"/>
          </a:p>
        </p:txBody>
      </p:sp>
      <p:sp>
        <p:nvSpPr>
          <p:cNvPr id="3" name="Paantraštė 2"/>
          <p:cNvSpPr>
            <a:spLocks noGrp="1"/>
          </p:cNvSpPr>
          <p:nvPr>
            <p:ph type="subTitle" idx="1"/>
          </p:nvPr>
        </p:nvSpPr>
        <p:spPr>
          <a:xfrm>
            <a:off x="2555776" y="5870104"/>
            <a:ext cx="6400800" cy="987896"/>
          </a:xfrm>
        </p:spPr>
        <p:txBody>
          <a:bodyPr>
            <a:normAutofit/>
          </a:bodyPr>
          <a:lstStyle/>
          <a:p>
            <a:r>
              <a:rPr lang="lt-LT" sz="2400" dirty="0" smtClean="0">
                <a:solidFill>
                  <a:schemeClr val="tx1"/>
                </a:solidFill>
              </a:rPr>
              <a:t>Rima Bartkienė</a:t>
            </a:r>
          </a:p>
          <a:p>
            <a:r>
              <a:rPr lang="lt-LT" sz="2400" dirty="0" smtClean="0">
                <a:solidFill>
                  <a:schemeClr val="tx1"/>
                </a:solidFill>
              </a:rPr>
              <a:t>Alytaus Putinų gimnazija</a:t>
            </a:r>
            <a:endParaRPr lang="lt-LT" sz="24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Uždavinys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lt-LT" dirty="0" smtClean="0"/>
              <a:t>Įrodę, kad ,,Laiškai </a:t>
            </a:r>
            <a:r>
              <a:rPr lang="lt-LT" dirty="0" err="1" smtClean="0"/>
              <a:t>Sabos</a:t>
            </a:r>
            <a:r>
              <a:rPr lang="lt-LT" dirty="0" smtClean="0"/>
              <a:t> karalienei” yra esė, dirbdami grupėmis atsakysite į klausimus, pristatysite klasei, įsivertinsite darbą grupėje, apibendrindami nurodysite esė temą, problemą, pagrindinę mintį.</a:t>
            </a:r>
            <a:endParaRPr lang="lt-L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Kas yra </a:t>
            </a:r>
            <a:r>
              <a:rPr lang="lt-LT" dirty="0" err="1" smtClean="0"/>
              <a:t>Sabos</a:t>
            </a:r>
            <a:r>
              <a:rPr lang="lt-LT" dirty="0" smtClean="0"/>
              <a:t> karalienė?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dirty="0" smtClean="0"/>
              <a:t>Individualus namų darbas.</a:t>
            </a:r>
            <a:endParaRPr lang="lt-L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Klausimai pamąstymui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dirty="0" smtClean="0"/>
              <a:t>Kūrinio pavadinime yra žodis ,,laiškai”. Kaip kūrinys atitinka laiško žanrą?</a:t>
            </a:r>
          </a:p>
          <a:p>
            <a:r>
              <a:rPr lang="lt-LT" dirty="0" smtClean="0"/>
              <a:t>Kodėl pavadinta laiškais?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dirty="0" smtClean="0"/>
              <a:t>Pagrįskite, kad Marcelijaus Martinaičio ,,Laiškai </a:t>
            </a:r>
            <a:r>
              <a:rPr lang="lt-LT" dirty="0" err="1" smtClean="0"/>
              <a:t>Sabos</a:t>
            </a:r>
            <a:r>
              <a:rPr lang="lt-LT" dirty="0" smtClean="0"/>
              <a:t> karalienei” yra esė.</a:t>
            </a:r>
            <a:endParaRPr lang="lt-L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t-LT" sz="6000" dirty="0" smtClean="0"/>
              <a:t>Darbas grupėmis</a:t>
            </a:r>
            <a:br>
              <a:rPr lang="lt-LT" sz="6000" dirty="0" smtClean="0"/>
            </a:b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lt-LT" dirty="0" smtClean="0"/>
              <a:t>Įsivaizduokite, kad rengiate skaidrę. Atsakydami į klausimą parašykite lapuose po teiginį, frazę (iš viso 2-3 frazės). </a:t>
            </a:r>
            <a:endParaRPr lang="lt-L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t-LT" dirty="0" smtClean="0"/>
              <a:t>Užbaikite pamokos temos formuluotę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lt-LT" sz="4800" b="1" i="1" dirty="0" smtClean="0"/>
              <a:t>Marcelijaus Martinaičio ,,Laiškai </a:t>
            </a:r>
            <a:r>
              <a:rPr lang="lt-LT" sz="4800" b="1" i="1" dirty="0" err="1" smtClean="0"/>
              <a:t>Sabos</a:t>
            </a:r>
            <a:r>
              <a:rPr lang="lt-LT" sz="4800" b="1" i="1" dirty="0" smtClean="0"/>
              <a:t> karalienei” – meninis bandymas išsaugoti...</a:t>
            </a:r>
            <a:endParaRPr lang="lt-LT" sz="4800" b="1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t-LT" dirty="0" smtClean="0"/>
              <a:t>Pamąstykite ir užrašykite į sąsiuvinius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dirty="0" smtClean="0"/>
              <a:t>Kokios mintys kilo </a:t>
            </a:r>
            <a:r>
              <a:rPr lang="lt-LT" smtClean="0"/>
              <a:t>analizuojant tekstą?</a:t>
            </a:r>
            <a:endParaRPr lang="lt-L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Namų darbai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dirty="0" smtClean="0"/>
              <a:t>Atlikti teksto suvokimo testą </a:t>
            </a:r>
          </a:p>
          <a:p>
            <a:endParaRPr lang="lt-L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82</TotalTime>
  <Words>149</Words>
  <Application>Microsoft Office PowerPoint</Application>
  <PresentationFormat>Demonstracija ekrane (4:3)</PresentationFormat>
  <Paragraphs>19</Paragraphs>
  <Slides>9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Skaidrių pavadinimai</vt:lpstr>
      </vt:variant>
      <vt:variant>
        <vt:i4>9</vt:i4>
      </vt:variant>
    </vt:vector>
  </HeadingPairs>
  <TitlesOfParts>
    <vt:vector size="10" baseType="lpstr">
      <vt:lpstr>Office tema</vt:lpstr>
      <vt:lpstr>Marcelijaus Martinaičio ,,Laiškai Sabos karalienei” – meninis bandymas išsaugoti...</vt:lpstr>
      <vt:lpstr>Uždavinys</vt:lpstr>
      <vt:lpstr>Kas yra Sabos karalienė?</vt:lpstr>
      <vt:lpstr>Klausimai pamąstymui</vt:lpstr>
      <vt:lpstr>Skaidrė 5</vt:lpstr>
      <vt:lpstr>Darbas grupėmis </vt:lpstr>
      <vt:lpstr>Užbaikite pamokos temos formuluotę</vt:lpstr>
      <vt:lpstr>Pamąstykite ir užrašykite į sąsiuvinius</vt:lpstr>
      <vt:lpstr>Namų darbai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Marcelijus Martinaitis ,,Laiškai Sabos karalienei”</dc:title>
  <dc:creator>Rimutė</dc:creator>
  <cp:lastModifiedBy>Mokytojas</cp:lastModifiedBy>
  <cp:revision>25</cp:revision>
  <dcterms:created xsi:type="dcterms:W3CDTF">2011-03-19T15:06:15Z</dcterms:created>
  <dcterms:modified xsi:type="dcterms:W3CDTF">2011-06-06T11:38:10Z</dcterms:modified>
</cp:coreProperties>
</file>