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64" r:id="rId9"/>
    <p:sldId id="260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Stačiakampis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Stačiakampis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tačiakampis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Stačiakampis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Lygiašonis trikampi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" name="Tiesioji jungtis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Lygiašonis trikampi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Lygiašonis trikampi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urinio vietos rezervavimo ženklas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Lygiašonis trikampi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Lygiašonis trikampis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C1F14-1CF5-460D-A66A-DFC48BC50B13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EE69FD2-AD48-4651-AEE2-B4F77007ED1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8" name="Tiesioji jungtis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esioji jungtis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Lygiašonis trikampis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Eseistika. Esė žanro savitumas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 smtClean="0"/>
              <a:t>Rima Bartkienė</a:t>
            </a:r>
          </a:p>
          <a:p>
            <a:r>
              <a:rPr lang="lt-LT" dirty="0" smtClean="0"/>
              <a:t>Alytaus Putinų gimnazija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Uždavinys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Prisiminę, ką žinote apie esė, poromis skaitydami pateiktą medžiagą, užpildysite tyrimo lentelę, nurodydami svarbiausius esė požymius.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785810"/>
          </a:xfrm>
        </p:spPr>
        <p:txBody>
          <a:bodyPr/>
          <a:lstStyle/>
          <a:p>
            <a:r>
              <a:rPr lang="lt-LT" b="1" dirty="0" smtClean="0"/>
              <a:t>Tyrimo lentelė</a:t>
            </a:r>
            <a:endParaRPr lang="lt-LT" b="1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sz="quarter" idx="1"/>
          </p:nvPr>
        </p:nvGraphicFramePr>
        <p:xfrm>
          <a:off x="0" y="1500174"/>
          <a:ext cx="892971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7868"/>
                <a:gridCol w="2749087"/>
                <a:gridCol w="1952762"/>
              </a:tblGrid>
              <a:tr h="75029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Šaltinis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V. Daujotytės vadovėlis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S. Žuko medžiaga</a:t>
                      </a:r>
                      <a:endParaRPr lang="lt-LT" sz="2800" dirty="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Kas yra esė?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Pasakotojas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Laikas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Stiliaus bruožai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 dirty="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Eseistai</a:t>
                      </a:r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 dirty="0"/>
                    </a:p>
                  </a:txBody>
                  <a:tcPr/>
                </a:tc>
              </a:tr>
              <a:tr h="4346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Įdomūs faktai,</a:t>
                      </a:r>
                      <a:r>
                        <a:rPr lang="lt-LT" sz="2800" baseline="0" dirty="0" smtClean="0"/>
                        <a:t> klausimai</a:t>
                      </a:r>
                      <a:endParaRPr lang="lt-LT" sz="2800" dirty="0" smtClean="0"/>
                    </a:p>
                    <a:p>
                      <a:endParaRPr lang="lt-L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Kas</a:t>
            </a:r>
            <a:r>
              <a:rPr lang="en-US" b="1" dirty="0" smtClean="0"/>
              <a:t> </a:t>
            </a:r>
            <a:r>
              <a:rPr lang="en-US" b="1" dirty="0" err="1" smtClean="0"/>
              <a:t>yra</a:t>
            </a:r>
            <a:r>
              <a:rPr lang="en-US" b="1" dirty="0" smtClean="0"/>
              <a:t> </a:t>
            </a:r>
            <a:r>
              <a:rPr lang="en-US" b="1" dirty="0" err="1" smtClean="0"/>
              <a:t>es</a:t>
            </a:r>
            <a:r>
              <a:rPr lang="lt-LT" b="1" dirty="0" smtClean="0"/>
              <a:t>ė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Tai nedidelės apimties prozos kūrinys, straipsnis, kuriam būdingas stilistinis laisvumas, subjektyvus požiūris.</a:t>
            </a:r>
          </a:p>
          <a:p>
            <a:endParaRPr lang="lt-LT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001000" cy="877907"/>
          </a:xfrm>
        </p:spPr>
        <p:txBody>
          <a:bodyPr/>
          <a:lstStyle/>
          <a:p>
            <a:r>
              <a:rPr lang="lt-LT" b="1" dirty="0"/>
              <a:t>Pasakotojas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00240"/>
            <a:ext cx="8229600" cy="41567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lt-LT" dirty="0"/>
              <a:t>Esė kūrinyje jis labai stiprus: išsako savo asmeninę patirtį, jausmus, išgyvenimus...</a:t>
            </a:r>
          </a:p>
          <a:p>
            <a:pPr>
              <a:lnSpc>
                <a:spcPct val="90000"/>
              </a:lnSpc>
            </a:pPr>
            <a:r>
              <a:rPr lang="lt-LT" dirty="0"/>
              <a:t>Jis pavojingai apsinuogina prieš skaitytoją.</a:t>
            </a:r>
          </a:p>
          <a:p>
            <a:pPr>
              <a:lnSpc>
                <a:spcPct val="90000"/>
              </a:lnSpc>
            </a:pPr>
            <a:r>
              <a:rPr lang="lt-LT" dirty="0"/>
              <a:t>Jis yra savotiška esė epizodų, nutolusių vienas nuo kito, jungtis.</a:t>
            </a:r>
          </a:p>
          <a:p>
            <a:pPr>
              <a:lnSpc>
                <a:spcPct val="90000"/>
              </a:lnSpc>
            </a:pPr>
            <a:r>
              <a:rPr lang="lt-LT" dirty="0"/>
              <a:t>Pasakotojo ir autoriaus tapatinti negalima (kaip ir visoje literatūroje).</a:t>
            </a:r>
          </a:p>
          <a:p>
            <a:pPr>
              <a:lnSpc>
                <a:spcPct val="90000"/>
              </a:lnSpc>
            </a:pPr>
            <a:endParaRPr lang="lt-L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b="1"/>
              <a:t>Laikas</a:t>
            </a:r>
            <a:r>
              <a:rPr lang="lt-LT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/>
              <a:t>Esė vyrauja pokalbiai apie šiandieną.</a:t>
            </a:r>
          </a:p>
          <a:p>
            <a:r>
              <a:rPr lang="lt-LT"/>
              <a:t>Galima kalbėti apie praeitį, ateitį, bet į viską žiūrima iš šių dienų pozicijos.</a:t>
            </a:r>
          </a:p>
          <a:p>
            <a:endParaRPr lang="lt-L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Tematika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Visuomeninio gyvenimo aktualijos</a:t>
            </a:r>
          </a:p>
          <a:p>
            <a:r>
              <a:rPr lang="lt-LT" dirty="0" smtClean="0"/>
              <a:t>Gyvenimo prasmės klausimai</a:t>
            </a:r>
          </a:p>
          <a:p>
            <a:r>
              <a:rPr lang="lt-LT" dirty="0" smtClean="0"/>
              <a:t>Lietuvos kultūra, istorija</a:t>
            </a:r>
            <a:endParaRPr lang="lt-LT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Esė </a:t>
            </a:r>
            <a:r>
              <a:rPr lang="lt-LT" b="1" dirty="0" smtClean="0"/>
              <a:t>žanrai (atmainos)</a:t>
            </a:r>
            <a:endParaRPr lang="lt-LT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/>
              <a:t>Biografinė – atsiminimai, dienoraščiai, laisva forma parašyta biografija;</a:t>
            </a:r>
          </a:p>
          <a:p>
            <a:r>
              <a:rPr lang="lt-LT" dirty="0"/>
              <a:t>Kultūrinė – svarsto žmogaus priklausymo vienai ar kitai kultūrai požymius, lygina kultūras, žmonių mentalitetą, politines sistemas;</a:t>
            </a:r>
          </a:p>
          <a:p>
            <a:r>
              <a:rPr lang="lt-LT" dirty="0"/>
              <a:t>Literatūrinė – jose meninė išmintis pinasi su </a:t>
            </a:r>
            <a:r>
              <a:rPr lang="lt-LT" dirty="0" smtClean="0"/>
              <a:t>moksliškumu.</a:t>
            </a:r>
            <a:endParaRPr lang="lt-LT" dirty="0"/>
          </a:p>
          <a:p>
            <a:pPr>
              <a:buFontTx/>
              <a:buNone/>
            </a:pPr>
            <a:endParaRPr lang="lt-LT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Klausimas refleksijai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Kuo skiriasi esė nuo prozos ir poezijos?</a:t>
            </a:r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14" name="Group 22"/>
          <p:cNvGraphicFramePr>
            <a:graphicFrameLocks noGrp="1"/>
          </p:cNvGraphicFramePr>
          <p:nvPr>
            <p:ph idx="4294967295"/>
          </p:nvPr>
        </p:nvGraphicFramePr>
        <p:xfrm>
          <a:off x="500034" y="857232"/>
          <a:ext cx="8229600" cy="548449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Vieta nėra svarbi.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Svarbu žinoti, kur vyksta veiksmas.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Aprašoma situacija nebūtinai turi būti pozityvi, joje paliekami atviri klausimai, parodomas gyvenimo įvairumas.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Turi pabaigą, kurioje išryškėja tradicinė vertybių sistema.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Charakterių nėra, todėl negalima nieko pasmerkti, išaukštinti.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Labai svarbūs personažų charakteriai.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Diskusinė aplinka, pokalbis su savimi – svarbiausias šiuolaikinės esė bruožas.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5" name="Group 19"/>
          <p:cNvGraphicFramePr>
            <a:graphicFrameLocks noGrp="1"/>
          </p:cNvGraphicFramePr>
          <p:nvPr/>
        </p:nvGraphicFramePr>
        <p:xfrm>
          <a:off x="250825" y="1196975"/>
          <a:ext cx="8640763" cy="4490086"/>
        </p:xfrm>
        <a:graphic>
          <a:graphicData uri="http://schemas.openxmlformats.org/drawingml/2006/table">
            <a:tbl>
              <a:tblPr/>
              <a:tblGrid>
                <a:gridCol w="4405313"/>
                <a:gridCol w="4235450"/>
              </a:tblGrid>
              <a:tr h="865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Poezija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Pasakotojas apnuogina save, kalba apie savo išgyvenimus atvirai, tarsi nusiėmęs kaukę.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Jausmų, būsenų išsakymas.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3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Būdingas </a:t>
                      </a:r>
                      <a:r>
                        <a:rPr kumimoji="0" lang="lt-L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atvirumas, </a:t>
                      </a: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reikalaujantis drąsos, ironiškumo, įsiklausymo į aplinką ir save patį.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Būdingas </a:t>
                      </a:r>
                      <a:r>
                        <a:rPr kumimoji="0" lang="lt-L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nuoširdumas</a:t>
                      </a: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bandymas įtikinti savo tiesa, kalbėjimas su ašaromis akyse, nereikalaujantis argumentų.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Artimesnė poezijai, joje galioja visi poezijos dėsniai.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b="1" u="sng" dirty="0" smtClean="0"/>
              <a:t>VISIEMS</a:t>
            </a:r>
          </a:p>
          <a:p>
            <a:r>
              <a:rPr lang="lt-LT" dirty="0" smtClean="0"/>
              <a:t>Perskaityti M. Martinaičio ,,Laiškai </a:t>
            </a:r>
            <a:r>
              <a:rPr lang="lt-LT" dirty="0" err="1" smtClean="0"/>
              <a:t>Sabos</a:t>
            </a:r>
            <a:r>
              <a:rPr lang="lt-LT" dirty="0" smtClean="0"/>
              <a:t> karalienei” (vadovėlyje) ir įrodyti, kad tai esė.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b="1" u="sng" dirty="0" smtClean="0"/>
              <a:t>KURIŲ PUSMEČIO ĮVERTINIMAS 7-9 </a:t>
            </a:r>
          </a:p>
          <a:p>
            <a:r>
              <a:rPr lang="lt-LT" dirty="0" smtClean="0"/>
              <a:t>Kokių dar rašytojų kūriniuose yra kalbama apie medines skulptūrėles, medinius dievukus? Kokią prasmę jie įgauna kūriniuose?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lmė">
  <a:themeElements>
    <a:clrScheme name="Kilmė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ilmė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ilmė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313</TotalTime>
  <Words>382</Words>
  <Application>Microsoft Office PowerPoint</Application>
  <PresentationFormat>Demonstracija ekrane (4:3)</PresentationFormat>
  <Paragraphs>57</Paragraphs>
  <Slides>12</Slides>
  <Notes>0</Notes>
  <HiddenSlides>5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Kilmė</vt:lpstr>
      <vt:lpstr>Eseistika. Esė žanro savitumas</vt:lpstr>
      <vt:lpstr>Uždavinys</vt:lpstr>
      <vt:lpstr>Tyrimo lentelė</vt:lpstr>
      <vt:lpstr>Kas yra esė</vt:lpstr>
      <vt:lpstr>Pasakotojas</vt:lpstr>
      <vt:lpstr>Laikas </vt:lpstr>
      <vt:lpstr>Tematika</vt:lpstr>
      <vt:lpstr>Esė žanrai (atmainos)</vt:lpstr>
      <vt:lpstr>Klausimas refleksijai</vt:lpstr>
      <vt:lpstr>Skaidrė 10</vt:lpstr>
      <vt:lpstr>Skaidrė 11</vt:lpstr>
      <vt:lpstr>Namų darbai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Eseistika. Esė žanro savitumas</dc:title>
  <dc:creator>Rimutė</dc:creator>
  <cp:lastModifiedBy>Mokytojas</cp:lastModifiedBy>
  <cp:revision>36</cp:revision>
  <dcterms:created xsi:type="dcterms:W3CDTF">2011-03-19T10:21:44Z</dcterms:created>
  <dcterms:modified xsi:type="dcterms:W3CDTF">2011-06-06T11:40:00Z</dcterms:modified>
</cp:coreProperties>
</file>