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6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2" autoAdjust="0"/>
    <p:restoredTop sz="94405" autoAdjust="0"/>
  </p:normalViewPr>
  <p:slideViewPr>
    <p:cSldViewPr>
      <p:cViewPr varScale="1">
        <p:scale>
          <a:sx n="106" d="100"/>
          <a:sy n="106" d="100"/>
        </p:scale>
        <p:origin x="-1122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04C305-EA7E-4DD5-B2EC-65F2F263725B}" type="datetimeFigureOut">
              <a:rPr lang="lt-LT" smtClean="0"/>
              <a:pPr/>
              <a:t>2011.03.24</a:t>
            </a:fld>
            <a:endParaRPr lang="lt-LT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8EBA51-03C0-4D30-BC1E-15FBF1177DD7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04C305-EA7E-4DD5-B2EC-65F2F263725B}" type="datetimeFigureOut">
              <a:rPr lang="lt-LT" smtClean="0"/>
              <a:pPr/>
              <a:t>2011.03.24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8EBA51-03C0-4D30-BC1E-15FBF1177DD7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04C305-EA7E-4DD5-B2EC-65F2F263725B}" type="datetimeFigureOut">
              <a:rPr lang="lt-LT" smtClean="0"/>
              <a:pPr/>
              <a:t>2011.03.24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8EBA51-03C0-4D30-BC1E-15FBF1177DD7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04C305-EA7E-4DD5-B2EC-65F2F263725B}" type="datetimeFigureOut">
              <a:rPr lang="lt-LT" smtClean="0"/>
              <a:pPr/>
              <a:t>2011.03.24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8EBA51-03C0-4D30-BC1E-15FBF1177DD7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04C305-EA7E-4DD5-B2EC-65F2F263725B}" type="datetimeFigureOut">
              <a:rPr lang="lt-LT" smtClean="0"/>
              <a:pPr/>
              <a:t>2011.03.24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8EBA51-03C0-4D30-BC1E-15FBF1177DD7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04C305-EA7E-4DD5-B2EC-65F2F263725B}" type="datetimeFigureOut">
              <a:rPr lang="lt-LT" smtClean="0"/>
              <a:pPr/>
              <a:t>2011.03.24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8EBA51-03C0-4D30-BC1E-15FBF1177DD7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04C305-EA7E-4DD5-B2EC-65F2F263725B}" type="datetimeFigureOut">
              <a:rPr lang="lt-LT" smtClean="0"/>
              <a:pPr/>
              <a:t>2011.03.24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8EBA51-03C0-4D30-BC1E-15FBF1177DD7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04C305-EA7E-4DD5-B2EC-65F2F263725B}" type="datetimeFigureOut">
              <a:rPr lang="lt-LT" smtClean="0"/>
              <a:pPr/>
              <a:t>2011.03.24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8EBA51-03C0-4D30-BC1E-15FBF1177DD7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04C305-EA7E-4DD5-B2EC-65F2F263725B}" type="datetimeFigureOut">
              <a:rPr lang="lt-LT" smtClean="0"/>
              <a:pPr/>
              <a:t>2011.03.24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8EBA51-03C0-4D30-BC1E-15FBF1177DD7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04C305-EA7E-4DD5-B2EC-65F2F263725B}" type="datetimeFigureOut">
              <a:rPr lang="lt-LT" smtClean="0"/>
              <a:pPr/>
              <a:t>2011.03.24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8EBA51-03C0-4D30-BC1E-15FBF1177DD7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04C305-EA7E-4DD5-B2EC-65F2F263725B}" type="datetimeFigureOut">
              <a:rPr lang="lt-LT" smtClean="0"/>
              <a:pPr/>
              <a:t>2011.03.24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8EBA51-03C0-4D30-BC1E-15FBF1177DD7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004C305-EA7E-4DD5-B2EC-65F2F263725B}" type="datetimeFigureOut">
              <a:rPr lang="lt-LT" smtClean="0"/>
              <a:pPr/>
              <a:t>2011.03.24</a:t>
            </a:fld>
            <a:endParaRPr lang="lt-L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lt-LT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78EBA51-03C0-4D30-BC1E-15FBF1177DD7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47664" y="620688"/>
            <a:ext cx="705678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 smtClean="0"/>
              <a:t>2011- 03</a:t>
            </a:r>
            <a:r>
              <a:rPr lang="en-US" dirty="0" smtClean="0"/>
              <a:t> </a:t>
            </a:r>
            <a:r>
              <a:rPr lang="lt-LT" dirty="0" smtClean="0"/>
              <a:t>- 18 </a:t>
            </a:r>
            <a:r>
              <a:rPr lang="lt-LT" dirty="0" err="1" smtClean="0"/>
              <a:t>Kaltinėnų</a:t>
            </a:r>
            <a:r>
              <a:rPr lang="lt-LT" dirty="0" smtClean="0"/>
              <a:t> Aleksandro Stulginskio gimnazijoje organizuotas susitikimas</a:t>
            </a:r>
            <a:r>
              <a:rPr lang="en-US" dirty="0" smtClean="0"/>
              <a:t> </a:t>
            </a:r>
            <a:r>
              <a:rPr lang="lt-LT" dirty="0" smtClean="0"/>
              <a:t>- seminaras (popietė, netradicinė pamoka) su VPU literatūrologais: </a:t>
            </a:r>
            <a:r>
              <a:rPr lang="lt-LT" dirty="0" err="1" smtClean="0"/>
              <a:t>Žydrone</a:t>
            </a:r>
            <a:r>
              <a:rPr lang="lt-LT" dirty="0" smtClean="0"/>
              <a:t> </a:t>
            </a:r>
            <a:r>
              <a:rPr lang="lt-LT" dirty="0" err="1" smtClean="0"/>
              <a:t>Kolevinskiene</a:t>
            </a:r>
            <a:r>
              <a:rPr lang="lt-LT" dirty="0" smtClean="0"/>
              <a:t>, Vilija </a:t>
            </a:r>
            <a:r>
              <a:rPr lang="lt-LT" dirty="0" err="1" smtClean="0"/>
              <a:t>Saliene</a:t>
            </a:r>
            <a:r>
              <a:rPr lang="lt-LT" dirty="0" smtClean="0"/>
              <a:t>, Nijole </a:t>
            </a:r>
            <a:r>
              <a:rPr lang="lt-LT" dirty="0" err="1" smtClean="0"/>
              <a:t>Toleikyte</a:t>
            </a:r>
            <a:r>
              <a:rPr lang="lt-LT" dirty="0" smtClean="0"/>
              <a:t> ir Dainiumi Vaitiekūnu.</a:t>
            </a:r>
            <a:br>
              <a:rPr lang="lt-LT" dirty="0" smtClean="0"/>
            </a:br>
            <a:r>
              <a:rPr lang="lt-LT" dirty="0" smtClean="0"/>
              <a:t>Nuotraukose užfiksuotos susitikimo akimirkos.</a:t>
            </a:r>
            <a:br>
              <a:rPr lang="lt-LT" dirty="0" smtClean="0"/>
            </a:br>
            <a:r>
              <a:rPr lang="lt-LT" dirty="0" smtClean="0"/>
              <a:t>Fotografavo</a:t>
            </a:r>
            <a:r>
              <a:rPr lang="en-US" dirty="0" smtClean="0"/>
              <a:t> </a:t>
            </a:r>
            <a:r>
              <a:rPr lang="lt-LT" dirty="0" smtClean="0"/>
              <a:t>- Saulius </a:t>
            </a:r>
            <a:r>
              <a:rPr lang="lt-LT" dirty="0" err="1" smtClean="0"/>
              <a:t>Viliušis</a:t>
            </a:r>
            <a:r>
              <a:rPr lang="lt-LT" dirty="0" smtClean="0"/>
              <a:t>,</a:t>
            </a:r>
            <a:r>
              <a:rPr lang="en-US" dirty="0" smtClean="0"/>
              <a:t> </a:t>
            </a:r>
            <a:r>
              <a:rPr lang="lt-LT" dirty="0" err="1" smtClean="0"/>
              <a:t>IIIga</a:t>
            </a:r>
            <a:r>
              <a:rPr lang="lt-LT" dirty="0" smtClean="0"/>
              <a:t> </a:t>
            </a:r>
            <a:r>
              <a:rPr lang="lt-LT" dirty="0" err="1" smtClean="0"/>
              <a:t>kl</a:t>
            </a:r>
            <a:r>
              <a:rPr lang="lt-LT" dirty="0" smtClean="0"/>
              <a:t>.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lt-L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C:\Users\Home\Desktop\gimnazi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2708920"/>
            <a:ext cx="4132032" cy="31556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03648" y="620689"/>
            <a:ext cx="698477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i="1" dirty="0" smtClean="0"/>
              <a:t>Apie svečius:</a:t>
            </a:r>
            <a:br>
              <a:rPr lang="lt-LT" i="1" dirty="0" smtClean="0"/>
            </a:br>
            <a:r>
              <a:rPr lang="lt-LT" i="1" dirty="0" smtClean="0"/>
              <a:t/>
            </a:r>
            <a:br>
              <a:rPr lang="lt-LT" i="1" dirty="0" smtClean="0"/>
            </a:br>
            <a:r>
              <a:rPr lang="lt-LT" i="1" dirty="0" smtClean="0"/>
              <a:t>1. </a:t>
            </a:r>
            <a:r>
              <a:rPr lang="lt-LT" i="1" dirty="0" err="1" smtClean="0"/>
              <a:t>Žydronė</a:t>
            </a:r>
            <a:r>
              <a:rPr lang="lt-LT" i="1" dirty="0" smtClean="0"/>
              <a:t> </a:t>
            </a:r>
            <a:r>
              <a:rPr lang="lt-LT" i="1" dirty="0" err="1" smtClean="0"/>
              <a:t>Kolevinskienė</a:t>
            </a:r>
            <a:r>
              <a:rPr lang="lt-LT" i="1" dirty="0" smtClean="0"/>
              <a:t>, Lietuvių literatūros katedros vedėja, doc., </a:t>
            </a:r>
            <a:r>
              <a:rPr lang="lt-LT" i="1" dirty="0" err="1" smtClean="0"/>
              <a:t>hum</a:t>
            </a:r>
            <a:r>
              <a:rPr lang="lt-LT" i="1" dirty="0" smtClean="0"/>
              <a:t>. m. dr.</a:t>
            </a:r>
            <a:br>
              <a:rPr lang="lt-LT" i="1" dirty="0" smtClean="0"/>
            </a:br>
            <a:r>
              <a:rPr lang="lt-LT" i="1" dirty="0" smtClean="0"/>
              <a:t>2. Dainius Vaitiekūnas, Lituanistikos fakulteto mokslo prodekanas doc., </a:t>
            </a:r>
            <a:r>
              <a:rPr lang="lt-LT" i="1" dirty="0" err="1" smtClean="0"/>
              <a:t>hum</a:t>
            </a:r>
            <a:r>
              <a:rPr lang="lt-LT" i="1" dirty="0" smtClean="0"/>
              <a:t>. m. dr.</a:t>
            </a:r>
            <a:br>
              <a:rPr lang="lt-LT" i="1" dirty="0" smtClean="0"/>
            </a:br>
            <a:r>
              <a:rPr lang="lt-LT" i="1" dirty="0" smtClean="0"/>
              <a:t>3. Vilija </a:t>
            </a:r>
            <a:r>
              <a:rPr lang="lt-LT" i="1" dirty="0" err="1" smtClean="0"/>
              <a:t>Salienė</a:t>
            </a:r>
            <a:r>
              <a:rPr lang="lt-LT" i="1" dirty="0" smtClean="0"/>
              <a:t>, Lituanistikos fakulteto dekanė, prof., soc. m. </a:t>
            </a:r>
            <a:br>
              <a:rPr lang="lt-LT" i="1" dirty="0" smtClean="0"/>
            </a:br>
            <a:r>
              <a:rPr lang="lt-LT" i="1" dirty="0" smtClean="0"/>
              <a:t>4. Nijolė </a:t>
            </a:r>
            <a:r>
              <a:rPr lang="lt-LT" i="1" dirty="0" err="1" smtClean="0"/>
              <a:t>Toleikytė</a:t>
            </a:r>
            <a:r>
              <a:rPr lang="lt-LT" i="1" dirty="0" smtClean="0"/>
              <a:t>,</a:t>
            </a:r>
            <a:r>
              <a:rPr lang="en-US" i="1" dirty="0" smtClean="0"/>
              <a:t> </a:t>
            </a:r>
            <a:r>
              <a:rPr lang="lt-LT" i="1" dirty="0" smtClean="0"/>
              <a:t>Didaktikos katedros vedėja.</a:t>
            </a:r>
            <a:br>
              <a:rPr lang="lt-LT" i="1" dirty="0" smtClean="0"/>
            </a:b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i="1" dirty="0" err="1" smtClean="0"/>
              <a:t>Renginio</a:t>
            </a:r>
            <a:r>
              <a:rPr lang="en-US" i="1" dirty="0" smtClean="0"/>
              <a:t> </a:t>
            </a:r>
            <a:r>
              <a:rPr lang="en-US" i="1" dirty="0" err="1" smtClean="0"/>
              <a:t>organizatoriai</a:t>
            </a:r>
            <a:r>
              <a:rPr lang="en-US" i="1" dirty="0" smtClean="0"/>
              <a:t> </a:t>
            </a:r>
            <a:r>
              <a:rPr lang="en-US" i="1" dirty="0" smtClean="0"/>
              <a:t>– </a:t>
            </a:r>
            <a:r>
              <a:rPr lang="lt-LT" i="1" dirty="0" smtClean="0"/>
              <a:t>Ž. </a:t>
            </a:r>
            <a:r>
              <a:rPr lang="lt-LT" i="1" dirty="0" err="1" smtClean="0"/>
              <a:t>Kolevinskienė</a:t>
            </a:r>
            <a:r>
              <a:rPr lang="en-US" i="1" dirty="0" smtClean="0"/>
              <a:t> </a:t>
            </a:r>
            <a:r>
              <a:rPr lang="en-US" i="1" dirty="0" err="1" smtClean="0"/>
              <a:t>ir</a:t>
            </a:r>
            <a:r>
              <a:rPr lang="en-US" i="1" dirty="0" smtClean="0"/>
              <a:t> </a:t>
            </a:r>
            <a:r>
              <a:rPr lang="en-US" i="1" dirty="0" smtClean="0"/>
              <a:t>P. </a:t>
            </a:r>
            <a:r>
              <a:rPr lang="en-US" i="1" dirty="0" err="1" smtClean="0"/>
              <a:t>Gedvilas</a:t>
            </a:r>
            <a:r>
              <a:rPr lang="en-US" i="1" dirty="0" smtClean="0"/>
              <a:t>.</a:t>
            </a:r>
            <a:endParaRPr lang="lt-LT" i="1" dirty="0"/>
          </a:p>
        </p:txBody>
      </p:sp>
      <p:pic>
        <p:nvPicPr>
          <p:cNvPr id="2050" name="Picture 2" descr="C:\Users\Home\Desktop\vp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3861048"/>
            <a:ext cx="3451241" cy="1584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ome\Desktop\New folder\P10705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88640"/>
            <a:ext cx="7068052" cy="530120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547664" y="5877272"/>
            <a:ext cx="7200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Direktorius</a:t>
            </a:r>
            <a:r>
              <a:rPr lang="en-US" sz="1200" dirty="0"/>
              <a:t> </a:t>
            </a:r>
            <a:r>
              <a:rPr lang="en-US" sz="1200" dirty="0" err="1" smtClean="0"/>
              <a:t>ir</a:t>
            </a:r>
            <a:r>
              <a:rPr lang="en-US" sz="1200" dirty="0" smtClean="0"/>
              <a:t> </a:t>
            </a:r>
            <a:r>
              <a:rPr lang="en-US" sz="1200" dirty="0" err="1" smtClean="0"/>
              <a:t>lietuvi</a:t>
            </a:r>
            <a:r>
              <a:rPr lang="lt-LT" sz="1200" dirty="0" smtClean="0"/>
              <a:t>ų kalbos mokytojai supažindina svečius su mūsų jaukia gimnazija</a:t>
            </a:r>
            <a:endParaRPr lang="lt-LT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ome\Desktop\New folder\P10705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88640"/>
            <a:ext cx="7068052" cy="530120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91680" y="6021288"/>
            <a:ext cx="7128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/>
              <a:t>Svečiai apžiūri krepšininkų stendą</a:t>
            </a:r>
            <a:endParaRPr lang="lt-LT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Home\Desktop\New folder\P10705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88640"/>
            <a:ext cx="7092280" cy="531937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91680" y="5949280"/>
            <a:ext cx="6984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/>
              <a:t>Žvilgsnis į mūsų mokyklos bibliotekos knygų lentynas</a:t>
            </a:r>
            <a:endParaRPr lang="lt-LT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Home\Desktop\New folder\P10705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60648"/>
            <a:ext cx="7092280" cy="531937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547664" y="5877272"/>
            <a:ext cx="6984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/>
              <a:t>Bibliotekoje...</a:t>
            </a:r>
            <a:endParaRPr lang="lt-LT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Home\Desktop\New folder\P10705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88640"/>
            <a:ext cx="7092280" cy="531938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19672" y="6093296"/>
            <a:ext cx="6984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/>
              <a:t>Literatūrologai susidomėjo bibliotekoje esančia literatūra</a:t>
            </a:r>
            <a:endParaRPr lang="lt-LT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Home\Desktop\New folder\P10705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88640"/>
            <a:ext cx="7092279" cy="531937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19672" y="5949280"/>
            <a:ext cx="7344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/>
              <a:t>Bibliotekoje</a:t>
            </a:r>
            <a:endParaRPr lang="lt-LT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Home\Desktop\New folder\P10705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88640"/>
            <a:ext cx="7104562" cy="532859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91680" y="6021288"/>
            <a:ext cx="6912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/>
              <a:t>Bibliotekoje</a:t>
            </a:r>
            <a:endParaRPr lang="lt-LT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Home\Desktop\New folder\P10705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88640"/>
            <a:ext cx="7092280" cy="531938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19672" y="5949280"/>
            <a:ext cx="6984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/>
              <a:t>Bibliotekoje	</a:t>
            </a:r>
            <a:endParaRPr lang="lt-LT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Home\Desktop\New folder\P10705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88640"/>
            <a:ext cx="7092280" cy="531937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91680" y="5877272"/>
            <a:ext cx="6984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/>
              <a:t>Netradicinės pamokėlės pradžioje ateitininkės dainavo dainą „Lopšinė gimtinei“</a:t>
            </a:r>
            <a:endParaRPr lang="lt-LT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Home\Desktop\New folder\P10705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88640"/>
            <a:ext cx="7092280" cy="531938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19672" y="5877272"/>
            <a:ext cx="6984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/>
              <a:t>Ateitininkių daina</a:t>
            </a:r>
            <a:endParaRPr lang="lt-LT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Home\Desktop\New folder\P10705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88640"/>
            <a:ext cx="7092279" cy="531937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835696" y="5949280"/>
            <a:ext cx="6480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/>
              <a:t>Auditorija įdėmiai klausėsi...</a:t>
            </a:r>
            <a:endParaRPr lang="lt-LT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Home\Desktop\New folder\P10705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88640"/>
            <a:ext cx="7092278" cy="531937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763688" y="5949280"/>
            <a:ext cx="6912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/>
              <a:t>Saulius  </a:t>
            </a:r>
            <a:r>
              <a:rPr lang="lt-LT" sz="1200" dirty="0" err="1" smtClean="0"/>
              <a:t>Viliušis</a:t>
            </a:r>
            <a:r>
              <a:rPr lang="lt-LT" sz="1200" dirty="0" smtClean="0"/>
              <a:t> (III ga </a:t>
            </a:r>
            <a:r>
              <a:rPr lang="lt-LT" sz="1200" dirty="0" err="1" smtClean="0"/>
              <a:t>kl</a:t>
            </a:r>
            <a:r>
              <a:rPr lang="lt-LT" sz="1200" dirty="0" smtClean="0"/>
              <a:t>.) deklamavo H. Radausko eilėraštį  „Tėvynės vėjas“</a:t>
            </a:r>
            <a:endParaRPr lang="lt-LT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Home\Desktop\New folder\P10705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88640"/>
            <a:ext cx="7092280" cy="531937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763688" y="5949280"/>
            <a:ext cx="6840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/>
              <a:t>Ž. </a:t>
            </a:r>
            <a:r>
              <a:rPr lang="lt-LT" sz="1200" dirty="0" err="1" smtClean="0"/>
              <a:t>Kolevinskienė</a:t>
            </a:r>
            <a:r>
              <a:rPr lang="lt-LT" sz="1200" dirty="0" smtClean="0"/>
              <a:t> kalbėjo apie šiuolaikinę literatūrą, kaip atsirinkti tinkamus kūrinius, taip pat pristatinėjo populiariausias jaunimo skaitomas knygas.</a:t>
            </a:r>
            <a:endParaRPr lang="lt-LT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Home\Desktop\New folder\P10705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88640"/>
            <a:ext cx="7068052" cy="530120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91680" y="5949280"/>
            <a:ext cx="66967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/>
              <a:t>D. Vaitiekūnas kalbėjo apie poeziją ir neiškentė neuždavęs mums klausimų </a:t>
            </a:r>
            <a:r>
              <a:rPr lang="lt-LT" sz="1200" dirty="0" smtClean="0">
                <a:sym typeface="Wingdings" pitchFamily="2" charset="2"/>
              </a:rPr>
              <a:t></a:t>
            </a:r>
            <a:r>
              <a:rPr lang="lt-LT" sz="1200" dirty="0" smtClean="0"/>
              <a:t>.</a:t>
            </a:r>
            <a:endParaRPr lang="lt-LT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Home\Desktop\New folder\P10705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88640"/>
            <a:ext cx="7068050" cy="530120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75656" y="5877272"/>
            <a:ext cx="6984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/>
              <a:t>Kalbėjo apie daugelį poetų...</a:t>
            </a:r>
            <a:endParaRPr lang="lt-LT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Home\Desktop\New folder\P10705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88640"/>
            <a:ext cx="7092280" cy="531938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19672" y="6021288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/>
              <a:t>D. Vaitiekūnas kalbėjo apie šiuolaikinius eilėraščius. Jo pasakojimas suteikė mums žaismingos nuotaikos </a:t>
            </a:r>
            <a:r>
              <a:rPr lang="lt-LT" sz="1200" dirty="0" smtClean="0">
                <a:sym typeface="Wingdings" pitchFamily="2" charset="2"/>
              </a:rPr>
              <a:t>.</a:t>
            </a:r>
            <a:endParaRPr lang="lt-LT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Home\Desktop\New folder\P10705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88640"/>
            <a:ext cx="7092280" cy="531938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19672" y="5949280"/>
            <a:ext cx="7056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/>
              <a:t>Vieni iš auditorijos apžiūrinėjo Ž. </a:t>
            </a:r>
            <a:r>
              <a:rPr lang="lt-LT" sz="1200" dirty="0" err="1" smtClean="0"/>
              <a:t>Kolevinskienės</a:t>
            </a:r>
            <a:r>
              <a:rPr lang="lt-LT" sz="1200" dirty="0" smtClean="0"/>
              <a:t> pristatytas knygas, o kiti – klausėsi.</a:t>
            </a:r>
            <a:endParaRPr lang="lt-LT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Home\Desktop\New folder\P10705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88640"/>
            <a:ext cx="7092280" cy="531937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19672" y="6021288"/>
            <a:ext cx="66247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/>
              <a:t>D. Vaitiekūnas kalbėdamas apie poeziją mėgo ir pajuokauti </a:t>
            </a:r>
            <a:r>
              <a:rPr lang="lt-LT" sz="1200" dirty="0" smtClean="0">
                <a:sym typeface="Wingdings" pitchFamily="2" charset="2"/>
              </a:rPr>
              <a:t>.</a:t>
            </a:r>
            <a:endParaRPr lang="lt-LT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Home\Desktop\New folder\P10705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88640"/>
            <a:ext cx="7092280" cy="531938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19672" y="5949280"/>
            <a:ext cx="6984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/>
              <a:t>Vis dar apie poeziją...</a:t>
            </a:r>
            <a:endParaRPr lang="lt-LT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2636912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 smtClean="0"/>
              <a:t>Ačiū už dėmesį </a:t>
            </a:r>
            <a:r>
              <a:rPr lang="lt-LT" dirty="0" smtClean="0">
                <a:sym typeface="Wingdings" pitchFamily="2" charset="2"/>
              </a:rPr>
              <a:t></a:t>
            </a:r>
            <a:br>
              <a:rPr lang="lt-LT" dirty="0" smtClean="0">
                <a:sym typeface="Wingdings" pitchFamily="2" charset="2"/>
              </a:rPr>
            </a:br>
            <a:r>
              <a:rPr lang="lt-LT" dirty="0" smtClean="0">
                <a:sym typeface="Wingdings" pitchFamily="2" charset="2"/>
              </a:rPr>
              <a:t/>
            </a:r>
            <a:br>
              <a:rPr lang="lt-LT" dirty="0" smtClean="0">
                <a:sym typeface="Wingdings" pitchFamily="2" charset="2"/>
              </a:rPr>
            </a:br>
            <a:r>
              <a:rPr lang="lt-LT" dirty="0" smtClean="0">
                <a:sym typeface="Wingdings" pitchFamily="2" charset="2"/>
              </a:rPr>
              <a:t/>
            </a:r>
            <a:br>
              <a:rPr lang="lt-LT" dirty="0" smtClean="0">
                <a:sym typeface="Wingdings" pitchFamily="2" charset="2"/>
              </a:rPr>
            </a:br>
            <a:endParaRPr lang="lt-LT" dirty="0"/>
          </a:p>
        </p:txBody>
      </p:sp>
      <p:sp>
        <p:nvSpPr>
          <p:cNvPr id="4" name="TextBox 3"/>
          <p:cNvSpPr txBox="1"/>
          <p:nvPr/>
        </p:nvSpPr>
        <p:spPr>
          <a:xfrm>
            <a:off x="5148064" y="3717032"/>
            <a:ext cx="36724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dirty="0" smtClean="0"/>
              <a:t>Skaidrių autorius: </a:t>
            </a:r>
          </a:p>
          <a:p>
            <a:pPr algn="r"/>
            <a:r>
              <a:rPr lang="lt-LT" dirty="0" smtClean="0"/>
              <a:t>Saulius </a:t>
            </a:r>
            <a:r>
              <a:rPr lang="lt-LT" dirty="0" err="1" smtClean="0"/>
              <a:t>Viliušis</a:t>
            </a:r>
            <a:r>
              <a:rPr lang="lt-LT" dirty="0" smtClean="0"/>
              <a:t> (3 ga </a:t>
            </a:r>
            <a:r>
              <a:rPr lang="lt-LT" dirty="0" err="1" smtClean="0"/>
              <a:t>kl</a:t>
            </a:r>
            <a:r>
              <a:rPr lang="lt-LT" dirty="0" smtClean="0"/>
              <a:t>.)  </a:t>
            </a:r>
          </a:p>
          <a:p>
            <a:pPr algn="r"/>
            <a:r>
              <a:rPr lang="lt-LT" dirty="0" smtClean="0"/>
              <a:t>(mokyt. Petras Gedvilas)</a:t>
            </a:r>
          </a:p>
          <a:p>
            <a:pPr algn="r"/>
            <a:endParaRPr lang="lt-LT" dirty="0" smtClean="0"/>
          </a:p>
          <a:p>
            <a:pPr algn="r"/>
            <a:endParaRPr lang="lt-LT" dirty="0" smtClean="0"/>
          </a:p>
          <a:p>
            <a:pPr algn="r"/>
            <a:endParaRPr lang="lt-LT" dirty="0" smtClean="0"/>
          </a:p>
          <a:p>
            <a:pPr algn="r"/>
            <a:endParaRPr lang="lt-LT" dirty="0" smtClean="0"/>
          </a:p>
          <a:p>
            <a:pPr algn="r"/>
            <a:endParaRPr lang="lt-LT" dirty="0" smtClean="0"/>
          </a:p>
          <a:p>
            <a:pPr algn="r"/>
            <a:r>
              <a:rPr lang="lt-LT" dirty="0" smtClean="0"/>
              <a:t>2011- 03- 18</a:t>
            </a:r>
          </a:p>
          <a:p>
            <a:pPr algn="r"/>
            <a:r>
              <a:rPr lang="lt-LT" dirty="0" smtClean="0"/>
              <a:t>Kaltinėnai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141</TotalTime>
  <Words>212</Words>
  <Application>Microsoft Office PowerPoint</Application>
  <PresentationFormat>On-screen Show (4:3)</PresentationFormat>
  <Paragraphs>32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Solstice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Ačiū už dėmesį    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Susitikimas su Vilniaus pedagoginio universiteto Lietuvių literatūros katedros dėstytojais.</dc:title>
  <dc:creator>Home</dc:creator>
  <cp:lastModifiedBy>Home</cp:lastModifiedBy>
  <cp:revision>16</cp:revision>
  <dcterms:created xsi:type="dcterms:W3CDTF">2011-03-23T08:46:37Z</dcterms:created>
  <dcterms:modified xsi:type="dcterms:W3CDTF">2011-03-24T16:21:12Z</dcterms:modified>
</cp:coreProperties>
</file>