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29"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18"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768058BA-8A38-41F0-851F-1174FF1C298D}" type="datetimeFigureOut">
              <a:rPr lang="en-US"/>
              <a:pPr>
                <a:defRPr/>
              </a:pPr>
              <a:t>3/24/2011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D672CAF7-AEF8-4768-BA81-682010139CD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 y="838200"/>
            <a:ext cx="7772400" cy="669926"/>
          </a:xfrm>
        </p:spPr>
        <p:txBody>
          <a:bodyPr/>
          <a:lstStyle>
            <a:lvl1pPr algn="l">
              <a:defRPr>
                <a:effectLst>
                  <a:outerShdw blurRad="38100" dist="38100" dir="2700000" algn="tl">
                    <a:srgbClr val="000000">
                      <a:alpha val="43137"/>
                    </a:srgbClr>
                  </a:outerShdw>
                </a:effectLst>
              </a:defRPr>
            </a:lvl1pPr>
          </a:lstStyle>
          <a:p>
            <a:r>
              <a:rPr lang="lt-LT" smtClean="0"/>
              <a:t>Click to edit Master title style</a:t>
            </a:r>
            <a:endParaRPr lang="lt-LT"/>
          </a:p>
        </p:txBody>
      </p:sp>
      <p:sp>
        <p:nvSpPr>
          <p:cNvPr id="3" name="Subtitle 2"/>
          <p:cNvSpPr>
            <a:spLocks noGrp="1"/>
          </p:cNvSpPr>
          <p:nvPr>
            <p:ph type="subTitle" idx="1"/>
          </p:nvPr>
        </p:nvSpPr>
        <p:spPr>
          <a:xfrm>
            <a:off x="152400" y="1600200"/>
            <a:ext cx="6400800" cy="457200"/>
          </a:xfrm>
        </p:spPr>
        <p:txBody>
          <a:bodyPr/>
          <a:lstStyle>
            <a:lvl1pPr marL="0" indent="0" algn="l">
              <a:buNone/>
              <a:defRPr b="1">
                <a:solidFill>
                  <a:schemeClr val="tx1"/>
                </a:solidFill>
                <a:effectLst>
                  <a:outerShdw blurRad="38100" dist="38100" dir="2700000" algn="tl">
                    <a:srgbClr val="000000">
                      <a:alpha val="43137"/>
                    </a:srgbClr>
                  </a:outerShdw>
                </a:effectLst>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Click to edit Master subtitle style</a:t>
            </a:r>
            <a:endParaRPr lang="lt-LT" dirty="0"/>
          </a:p>
        </p:txBody>
      </p:sp>
      <p:sp>
        <p:nvSpPr>
          <p:cNvPr id="4" name="Date Placeholder 3"/>
          <p:cNvSpPr>
            <a:spLocks noGrp="1"/>
          </p:cNvSpPr>
          <p:nvPr>
            <p:ph type="dt" sz="half" idx="10"/>
          </p:nvPr>
        </p:nvSpPr>
        <p:spPr/>
        <p:txBody>
          <a:bodyPr/>
          <a:lstStyle>
            <a:lvl1pPr>
              <a:defRPr/>
            </a:lvl1pPr>
          </a:lstStyle>
          <a:p>
            <a:pPr>
              <a:defRPr/>
            </a:pPr>
            <a:fld id="{07379105-F663-4B8D-A0DF-384402919829}" type="datetimeFigureOut">
              <a:rPr lang="lt-LT" smtClean="0"/>
              <a:pPr>
                <a:defRPr/>
              </a:pPr>
              <a:t>2011.03.24</a:t>
            </a:fld>
            <a:endParaRPr lang="lt-LT"/>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A69ED45B-FF08-4F2C-8FA5-D7711978C89B}" type="slidenum">
              <a:rPr lang="lt-LT" smtClean="0"/>
              <a:pPr>
                <a:defRPr/>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Click to edit Master title style</a:t>
            </a:r>
            <a:endParaRPr lang="lt-LT"/>
          </a:p>
        </p:txBody>
      </p:sp>
      <p:sp>
        <p:nvSpPr>
          <p:cNvPr id="3" name="Content Placeholder 2"/>
          <p:cNvSpPr>
            <a:spLocks noGrp="1"/>
          </p:cNvSpPr>
          <p:nvPr>
            <p:ph idx="1"/>
          </p:nvPr>
        </p:nvSpPr>
        <p:spPr/>
        <p:txBody>
          <a:bodyPr/>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endParaRPr lang="lt-LT"/>
          </a:p>
        </p:txBody>
      </p:sp>
      <p:sp>
        <p:nvSpPr>
          <p:cNvPr id="4" name="Date Placeholder 3"/>
          <p:cNvSpPr>
            <a:spLocks noGrp="1"/>
          </p:cNvSpPr>
          <p:nvPr>
            <p:ph type="dt" sz="half" idx="10"/>
          </p:nvPr>
        </p:nvSpPr>
        <p:spPr/>
        <p:txBody>
          <a:bodyPr/>
          <a:lstStyle>
            <a:lvl1pPr>
              <a:defRPr/>
            </a:lvl1pPr>
          </a:lstStyle>
          <a:p>
            <a:pPr>
              <a:defRPr/>
            </a:pPr>
            <a:fld id="{28A4399C-8A67-49FD-93CD-A8A04812E83F}" type="datetimeFigureOut">
              <a:rPr lang="lt-LT" smtClean="0"/>
              <a:pPr>
                <a:defRPr/>
              </a:pPr>
              <a:t>2011.03.24</a:t>
            </a:fld>
            <a:endParaRPr lang="lt-LT"/>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1C231D7F-FEC3-4EB6-B27B-08E33F297811}" type="slidenum">
              <a:rPr lang="lt-LT" smtClean="0"/>
              <a:pPr>
                <a:defRPr/>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lt-LT"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147A66E-5323-414A-9EA8-513369DEB545}" type="datetimeFigureOut">
              <a:rPr lang="lt-LT" smtClean="0"/>
              <a:pPr>
                <a:defRPr/>
              </a:pPr>
              <a:t>2011.03.24</a:t>
            </a:fld>
            <a:endParaRPr lang="lt-LT"/>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44D614E9-1FFE-4D64-AAC7-CF14B1EEC569}" type="slidenum">
              <a:rPr lang="lt-LT" smtClean="0"/>
              <a:pPr>
                <a:defRPr/>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endParaRPr lang="lt-LT"/>
          </a:p>
        </p:txBody>
      </p:sp>
      <p:sp>
        <p:nvSpPr>
          <p:cNvPr id="5" name="Date Placeholder 3"/>
          <p:cNvSpPr>
            <a:spLocks noGrp="1"/>
          </p:cNvSpPr>
          <p:nvPr>
            <p:ph type="dt" sz="half" idx="10"/>
          </p:nvPr>
        </p:nvSpPr>
        <p:spPr/>
        <p:txBody>
          <a:bodyPr/>
          <a:lstStyle>
            <a:lvl1pPr>
              <a:defRPr/>
            </a:lvl1pPr>
          </a:lstStyle>
          <a:p>
            <a:pPr>
              <a:defRPr/>
            </a:pPr>
            <a:fld id="{E9125D84-62FB-42A1-BDBA-1F36E59CEFA1}" type="datetimeFigureOut">
              <a:rPr lang="lt-LT" smtClean="0"/>
              <a:pPr>
                <a:defRPr/>
              </a:pPr>
              <a:t>2011.03.24</a:t>
            </a:fld>
            <a:endParaRPr lang="lt-LT"/>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0A65BFD8-7BE2-4E53-B7D5-FE535FE5D840}" type="slidenum">
              <a:rPr lang="lt-LT" smtClean="0"/>
              <a:pPr>
                <a:defRPr/>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endParaRPr lang="lt-LT"/>
          </a:p>
        </p:txBody>
      </p:sp>
      <p:sp>
        <p:nvSpPr>
          <p:cNvPr id="7" name="Date Placeholder 3"/>
          <p:cNvSpPr>
            <a:spLocks noGrp="1"/>
          </p:cNvSpPr>
          <p:nvPr>
            <p:ph type="dt" sz="half" idx="10"/>
          </p:nvPr>
        </p:nvSpPr>
        <p:spPr/>
        <p:txBody>
          <a:bodyPr/>
          <a:lstStyle>
            <a:lvl1pPr>
              <a:defRPr/>
            </a:lvl1pPr>
          </a:lstStyle>
          <a:p>
            <a:pPr>
              <a:defRPr/>
            </a:pPr>
            <a:fld id="{E8EED53B-A873-4B08-8E99-014358FF747F}" type="datetimeFigureOut">
              <a:rPr lang="lt-LT" smtClean="0"/>
              <a:pPr>
                <a:defRPr/>
              </a:pPr>
              <a:t>2011.03.24</a:t>
            </a:fld>
            <a:endParaRPr lang="lt-LT"/>
          </a:p>
        </p:txBody>
      </p:sp>
      <p:sp>
        <p:nvSpPr>
          <p:cNvPr id="8" name="Footer Placeholder 4"/>
          <p:cNvSpPr>
            <a:spLocks noGrp="1"/>
          </p:cNvSpPr>
          <p:nvPr>
            <p:ph type="ftr" sz="quarter" idx="11"/>
          </p:nvPr>
        </p:nvSpPr>
        <p:spPr/>
        <p:txBody>
          <a:bodyPr/>
          <a:lstStyle>
            <a:lvl1pPr>
              <a:defRPr/>
            </a:lvl1pPr>
          </a:lstStyle>
          <a:p>
            <a:pPr>
              <a:defRPr/>
            </a:pPr>
            <a:endParaRPr lang="lt-LT"/>
          </a:p>
        </p:txBody>
      </p:sp>
      <p:sp>
        <p:nvSpPr>
          <p:cNvPr id="9" name="Slide Number Placeholder 5"/>
          <p:cNvSpPr>
            <a:spLocks noGrp="1"/>
          </p:cNvSpPr>
          <p:nvPr>
            <p:ph type="sldNum" sz="quarter" idx="12"/>
          </p:nvPr>
        </p:nvSpPr>
        <p:spPr/>
        <p:txBody>
          <a:bodyPr/>
          <a:lstStyle>
            <a:lvl1pPr>
              <a:defRPr/>
            </a:lvl1pPr>
          </a:lstStyle>
          <a:p>
            <a:pPr>
              <a:defRPr/>
            </a:pPr>
            <a:fld id="{9E8BC622-05AE-4F49-A1FE-EE2843C0C921}" type="slidenum">
              <a:rPr lang="lt-LT" smtClean="0"/>
              <a:pPr>
                <a:defRPr/>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Click to edit Master title style</a:t>
            </a:r>
            <a:endParaRPr lang="lt-LT"/>
          </a:p>
        </p:txBody>
      </p:sp>
      <p:sp>
        <p:nvSpPr>
          <p:cNvPr id="3" name="Date Placeholder 3"/>
          <p:cNvSpPr>
            <a:spLocks noGrp="1"/>
          </p:cNvSpPr>
          <p:nvPr>
            <p:ph type="dt" sz="half" idx="10"/>
          </p:nvPr>
        </p:nvSpPr>
        <p:spPr/>
        <p:txBody>
          <a:bodyPr/>
          <a:lstStyle>
            <a:lvl1pPr>
              <a:defRPr/>
            </a:lvl1pPr>
          </a:lstStyle>
          <a:p>
            <a:pPr>
              <a:defRPr/>
            </a:pPr>
            <a:fld id="{C3CDB7E5-67C2-4181-AC01-5EF0D3A0554A}" type="datetimeFigureOut">
              <a:rPr lang="lt-LT" smtClean="0"/>
              <a:pPr>
                <a:defRPr/>
              </a:pPr>
              <a:t>2011.03.24</a:t>
            </a:fld>
            <a:endParaRPr lang="lt-LT"/>
          </a:p>
        </p:txBody>
      </p:sp>
      <p:sp>
        <p:nvSpPr>
          <p:cNvPr id="4" name="Footer Placeholder 4"/>
          <p:cNvSpPr>
            <a:spLocks noGrp="1"/>
          </p:cNvSpPr>
          <p:nvPr>
            <p:ph type="ftr" sz="quarter" idx="11"/>
          </p:nvPr>
        </p:nvSpPr>
        <p:spPr/>
        <p:txBody>
          <a:bodyPr/>
          <a:lstStyle>
            <a:lvl1pPr>
              <a:defRPr/>
            </a:lvl1pPr>
          </a:lstStyle>
          <a:p>
            <a:pPr>
              <a:defRPr/>
            </a:pPr>
            <a:endParaRPr lang="lt-LT"/>
          </a:p>
        </p:txBody>
      </p:sp>
      <p:sp>
        <p:nvSpPr>
          <p:cNvPr id="5" name="Slide Number Placeholder 5"/>
          <p:cNvSpPr>
            <a:spLocks noGrp="1"/>
          </p:cNvSpPr>
          <p:nvPr>
            <p:ph type="sldNum" sz="quarter" idx="12"/>
          </p:nvPr>
        </p:nvSpPr>
        <p:spPr/>
        <p:txBody>
          <a:bodyPr/>
          <a:lstStyle>
            <a:lvl1pPr>
              <a:defRPr/>
            </a:lvl1pPr>
          </a:lstStyle>
          <a:p>
            <a:pPr>
              <a:defRPr/>
            </a:pPr>
            <a:fld id="{D2E7AB1E-2987-4EEC-9071-228188E5E4D7}" type="slidenum">
              <a:rPr lang="lt-LT" smtClean="0"/>
              <a:pPr>
                <a:defRPr/>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263A6D6-22D2-46ED-93FA-4E147E7F84D6}" type="datetimeFigureOut">
              <a:rPr lang="lt-LT" smtClean="0"/>
              <a:pPr>
                <a:defRPr/>
              </a:pPr>
              <a:t>2011.03.24</a:t>
            </a:fld>
            <a:endParaRPr lang="lt-LT"/>
          </a:p>
        </p:txBody>
      </p:sp>
      <p:sp>
        <p:nvSpPr>
          <p:cNvPr id="3" name="Footer Placeholder 4"/>
          <p:cNvSpPr>
            <a:spLocks noGrp="1"/>
          </p:cNvSpPr>
          <p:nvPr>
            <p:ph type="ftr" sz="quarter" idx="11"/>
          </p:nvPr>
        </p:nvSpPr>
        <p:spPr/>
        <p:txBody>
          <a:bodyPr/>
          <a:lstStyle>
            <a:lvl1pPr>
              <a:defRPr/>
            </a:lvl1pPr>
          </a:lstStyle>
          <a:p>
            <a:pPr>
              <a:defRPr/>
            </a:pPr>
            <a:endParaRPr lang="lt-LT"/>
          </a:p>
        </p:txBody>
      </p:sp>
      <p:sp>
        <p:nvSpPr>
          <p:cNvPr id="4" name="Slide Number Placeholder 5"/>
          <p:cNvSpPr>
            <a:spLocks noGrp="1"/>
          </p:cNvSpPr>
          <p:nvPr>
            <p:ph type="sldNum" sz="quarter" idx="12"/>
          </p:nvPr>
        </p:nvSpPr>
        <p:spPr/>
        <p:txBody>
          <a:bodyPr/>
          <a:lstStyle>
            <a:lvl1pPr>
              <a:defRPr/>
            </a:lvl1pPr>
          </a:lstStyle>
          <a:p>
            <a:pPr>
              <a:defRPr/>
            </a:pPr>
            <a:fld id="{A67F069B-FA4D-4886-B2D2-D4F08561D27B}" type="slidenum">
              <a:rPr lang="lt-LT" smtClean="0"/>
              <a:pPr>
                <a:defRPr/>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lt-LT"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64E980C-031E-4697-B002-A6ECE4A1D169}" type="datetimeFigureOut">
              <a:rPr lang="lt-LT" smtClean="0"/>
              <a:pPr>
                <a:defRPr/>
              </a:pPr>
              <a:t>2011.03.24</a:t>
            </a:fld>
            <a:endParaRPr lang="lt-LT"/>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96B59137-1248-4B8E-94AB-DA19A5609A3C}" type="slidenum">
              <a:rPr lang="lt-LT" smtClean="0"/>
              <a:pPr>
                <a:defRPr/>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lt-LT"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lt-LT" noProof="0" smtClean="0"/>
              <a:t>Click icon to add picture</a:t>
            </a:r>
            <a:endParaRPr lang="lt-LT"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830FE8F-88C8-4523-9C64-04F7FD05E35F}" type="datetimeFigureOut">
              <a:rPr lang="lt-LT" smtClean="0"/>
              <a:pPr>
                <a:defRPr/>
              </a:pPr>
              <a:t>2011.03.24</a:t>
            </a:fld>
            <a:endParaRPr lang="lt-LT"/>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CBB2CB21-48D7-4BA0-B734-9514BF311A7F}" type="slidenum">
              <a:rPr lang="lt-LT" smtClean="0"/>
              <a:pPr>
                <a:defRPr/>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endParaRPr lang="lt-LT"/>
          </a:p>
        </p:txBody>
      </p:sp>
      <p:sp>
        <p:nvSpPr>
          <p:cNvPr id="4" name="Date Placeholder 3"/>
          <p:cNvSpPr>
            <a:spLocks noGrp="1"/>
          </p:cNvSpPr>
          <p:nvPr>
            <p:ph type="dt" sz="half" idx="10"/>
          </p:nvPr>
        </p:nvSpPr>
        <p:spPr/>
        <p:txBody>
          <a:bodyPr/>
          <a:lstStyle>
            <a:lvl1pPr>
              <a:defRPr/>
            </a:lvl1pPr>
          </a:lstStyle>
          <a:p>
            <a:pPr>
              <a:defRPr/>
            </a:pPr>
            <a:fld id="{CA99E51C-6E9E-4DCC-AEA6-8904A7ACCB0E}" type="datetimeFigureOut">
              <a:rPr lang="lt-LT" smtClean="0"/>
              <a:pPr>
                <a:defRPr/>
              </a:pPr>
              <a:t>2011.03.24</a:t>
            </a:fld>
            <a:endParaRPr lang="lt-LT"/>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52F88AE0-755E-4ED2-8DE2-F771DFD0A16D}" type="slidenum">
              <a:rPr lang="lt-LT" smtClean="0"/>
              <a:pPr>
                <a:defRPr/>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endParaRPr lang="lt-LT"/>
          </a:p>
        </p:txBody>
      </p:sp>
      <p:sp>
        <p:nvSpPr>
          <p:cNvPr id="4" name="Date Placeholder 3"/>
          <p:cNvSpPr>
            <a:spLocks noGrp="1"/>
          </p:cNvSpPr>
          <p:nvPr>
            <p:ph type="dt" sz="half" idx="10"/>
          </p:nvPr>
        </p:nvSpPr>
        <p:spPr/>
        <p:txBody>
          <a:bodyPr/>
          <a:lstStyle>
            <a:lvl1pPr>
              <a:defRPr/>
            </a:lvl1pPr>
          </a:lstStyle>
          <a:p>
            <a:pPr>
              <a:defRPr/>
            </a:pPr>
            <a:fld id="{5A52EF5A-C323-4FD4-8F17-81065A1AFCE1}" type="datetimeFigureOut">
              <a:rPr lang="lt-LT" smtClean="0"/>
              <a:pPr>
                <a:defRPr/>
              </a:pPr>
              <a:t>2011.03.24</a:t>
            </a:fld>
            <a:endParaRPr lang="lt-LT"/>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824EB774-0B39-4D05-8190-E20FC118CE41}" type="slidenum">
              <a:rPr lang="lt-LT" smtClean="0"/>
              <a:pPr>
                <a:defRPr/>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lt-LT"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F1A05AE1-C750-4749-A577-C0706961724E}" type="datetimeFigureOut">
              <a:rPr lang="lt-LT" smtClean="0"/>
              <a:pPr>
                <a:defRPr/>
              </a:pPr>
              <a:t>2011.03.24</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886DC866-0671-4AF9-B333-3ECE668275F8}" type="slidenum">
              <a:rPr lang="lt-LT" smtClean="0"/>
              <a:pPr>
                <a:defRPr/>
              </a:pPr>
              <a:t>‹#›</a:t>
            </a:fld>
            <a:endParaRPr lang="lt-LT"/>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rtl="0" eaLnBrk="1" fontAlgn="base" hangingPunct="1">
        <a:spcBef>
          <a:spcPct val="0"/>
        </a:spcBef>
        <a:spcAft>
          <a:spcPct val="0"/>
        </a:spcAft>
        <a:defRPr sz="3600" b="1" kern="1200">
          <a:solidFill>
            <a:schemeClr val="tx1"/>
          </a:solidFill>
          <a:latin typeface="Tahoma" pitchFamily="34" charset="0"/>
          <a:ea typeface="+mj-ea"/>
          <a:cs typeface="Tahoma" pitchFamily="34" charset="0"/>
        </a:defRPr>
      </a:lvl1pPr>
      <a:lvl2pPr algn="l" rtl="0" eaLnBrk="1" fontAlgn="base" hangingPunct="1">
        <a:spcBef>
          <a:spcPct val="0"/>
        </a:spcBef>
        <a:spcAft>
          <a:spcPct val="0"/>
        </a:spcAft>
        <a:defRPr sz="3600" b="1">
          <a:solidFill>
            <a:schemeClr val="tx1"/>
          </a:solidFill>
          <a:latin typeface="Tahoma" pitchFamily="112" charset="0"/>
          <a:cs typeface="Tahoma" pitchFamily="112" charset="0"/>
        </a:defRPr>
      </a:lvl2pPr>
      <a:lvl3pPr algn="l" rtl="0" eaLnBrk="1" fontAlgn="base" hangingPunct="1">
        <a:spcBef>
          <a:spcPct val="0"/>
        </a:spcBef>
        <a:spcAft>
          <a:spcPct val="0"/>
        </a:spcAft>
        <a:defRPr sz="3600" b="1">
          <a:solidFill>
            <a:schemeClr val="tx1"/>
          </a:solidFill>
          <a:latin typeface="Tahoma" pitchFamily="112" charset="0"/>
          <a:cs typeface="Tahoma" pitchFamily="112" charset="0"/>
        </a:defRPr>
      </a:lvl3pPr>
      <a:lvl4pPr algn="l" rtl="0" eaLnBrk="1" fontAlgn="base" hangingPunct="1">
        <a:spcBef>
          <a:spcPct val="0"/>
        </a:spcBef>
        <a:spcAft>
          <a:spcPct val="0"/>
        </a:spcAft>
        <a:defRPr sz="3600" b="1">
          <a:solidFill>
            <a:schemeClr val="tx1"/>
          </a:solidFill>
          <a:latin typeface="Tahoma" pitchFamily="112" charset="0"/>
          <a:cs typeface="Tahoma" pitchFamily="112" charset="0"/>
        </a:defRPr>
      </a:lvl4pPr>
      <a:lvl5pPr algn="l" rtl="0" eaLnBrk="1" fontAlgn="base" hangingPunct="1">
        <a:spcBef>
          <a:spcPct val="0"/>
        </a:spcBef>
        <a:spcAft>
          <a:spcPct val="0"/>
        </a:spcAft>
        <a:defRPr sz="3600" b="1">
          <a:solidFill>
            <a:schemeClr val="tx1"/>
          </a:solidFill>
          <a:latin typeface="Tahoma" pitchFamily="112" charset="0"/>
          <a:cs typeface="Tahoma" pitchFamily="112" charset="0"/>
        </a:defRPr>
      </a:lvl5pPr>
      <a:lvl6pPr marL="457200" algn="l" rtl="0" eaLnBrk="1" fontAlgn="base" hangingPunct="1">
        <a:spcBef>
          <a:spcPct val="0"/>
        </a:spcBef>
        <a:spcAft>
          <a:spcPct val="0"/>
        </a:spcAft>
        <a:defRPr sz="3600" b="1">
          <a:solidFill>
            <a:schemeClr val="tx1"/>
          </a:solidFill>
          <a:latin typeface="Tahoma" pitchFamily="112" charset="0"/>
          <a:cs typeface="Tahoma" pitchFamily="112" charset="0"/>
        </a:defRPr>
      </a:lvl6pPr>
      <a:lvl7pPr marL="914400" algn="l" rtl="0" eaLnBrk="1" fontAlgn="base" hangingPunct="1">
        <a:spcBef>
          <a:spcPct val="0"/>
        </a:spcBef>
        <a:spcAft>
          <a:spcPct val="0"/>
        </a:spcAft>
        <a:defRPr sz="3600" b="1">
          <a:solidFill>
            <a:schemeClr val="tx1"/>
          </a:solidFill>
          <a:latin typeface="Tahoma" pitchFamily="112" charset="0"/>
          <a:cs typeface="Tahoma" pitchFamily="112" charset="0"/>
        </a:defRPr>
      </a:lvl7pPr>
      <a:lvl8pPr marL="1371600" algn="l" rtl="0" eaLnBrk="1" fontAlgn="base" hangingPunct="1">
        <a:spcBef>
          <a:spcPct val="0"/>
        </a:spcBef>
        <a:spcAft>
          <a:spcPct val="0"/>
        </a:spcAft>
        <a:defRPr sz="3600" b="1">
          <a:solidFill>
            <a:schemeClr val="tx1"/>
          </a:solidFill>
          <a:latin typeface="Tahoma" pitchFamily="112" charset="0"/>
          <a:cs typeface="Tahoma" pitchFamily="112" charset="0"/>
        </a:defRPr>
      </a:lvl8pPr>
      <a:lvl9pPr marL="1828800" algn="l" rtl="0" eaLnBrk="1" fontAlgn="base" hangingPunct="1">
        <a:spcBef>
          <a:spcPct val="0"/>
        </a:spcBef>
        <a:spcAft>
          <a:spcPct val="0"/>
        </a:spcAft>
        <a:defRPr sz="3600" b="1">
          <a:solidFill>
            <a:schemeClr val="tx1"/>
          </a:solidFill>
          <a:latin typeface="Tahoma" pitchFamily="112" charset="0"/>
          <a:cs typeface="Tahoma" pitchFamily="112" charset="0"/>
        </a:defRPr>
      </a:lvl9pPr>
    </p:titleStyle>
    <p:bodyStyle>
      <a:lvl1pPr marL="342900" indent="-3429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audio" Target="file:///C:\Users\Home\Desktop\02.%20Peace%20-%20In%20Your%20Eyes.mp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1772816"/>
            <a:ext cx="7772400" cy="669925"/>
          </a:xfrm>
        </p:spPr>
        <p:txBody>
          <a:bodyPr rtlCol="0">
            <a:noAutofit/>
          </a:bodyPr>
          <a:lstStyle/>
          <a:p>
            <a:pPr lvl="0"/>
            <a:r>
              <a:rPr lang="lt-LT" sz="2400" dirty="0" smtClean="0">
                <a:solidFill>
                  <a:srgbClr val="FFFF00"/>
                </a:solidFill>
              </a:rPr>
              <a:t>Rašytojas Juozas Grušas teigia</a:t>
            </a:r>
            <a:r>
              <a:rPr lang="en-US" sz="2400" dirty="0" smtClean="0">
                <a:solidFill>
                  <a:srgbClr val="FFFF00"/>
                </a:solidFill>
              </a:rPr>
              <a:t>:</a:t>
            </a:r>
            <a:r>
              <a:rPr lang="lt-LT" sz="2400" dirty="0" smtClean="0">
                <a:solidFill>
                  <a:srgbClr val="FFFF00"/>
                </a:solidFill>
              </a:rPr>
              <a:t> </a:t>
            </a:r>
            <a:r>
              <a:rPr lang="en-US" sz="2400" dirty="0" smtClean="0">
                <a:solidFill>
                  <a:srgbClr val="FFFF00"/>
                </a:solidFill>
              </a:rPr>
              <a:t>„</a:t>
            </a:r>
            <a:r>
              <a:rPr lang="lt-LT" sz="2400" dirty="0" smtClean="0">
                <a:solidFill>
                  <a:srgbClr val="FFFF00"/>
                </a:solidFill>
              </a:rPr>
              <a:t>Skaitydami gerą kūrinį, labiau suprantame, kas tai per daiktas gyvenimas, negu stebėdami patį gyvenimą.</a:t>
            </a:r>
            <a:r>
              <a:rPr lang="en-US" sz="2400" dirty="0" smtClean="0">
                <a:solidFill>
                  <a:srgbClr val="FFFF00"/>
                </a:solidFill>
              </a:rPr>
              <a:t>“</a:t>
            </a:r>
            <a:r>
              <a:rPr lang="lt-LT" sz="2400" dirty="0" smtClean="0">
                <a:solidFill>
                  <a:srgbClr val="FFFF00"/>
                </a:solidFill>
              </a:rPr>
              <a:t> Atskleiskite šią mintį, remdamiesi skaitytu Šatrijos Raganos kūriniu.</a:t>
            </a:r>
            <a:endParaRPr lang="lt-LT" sz="2400" dirty="0">
              <a:solidFill>
                <a:srgbClr val="FFFF00"/>
              </a:solidFill>
            </a:endParaRPr>
          </a:p>
        </p:txBody>
      </p:sp>
      <p:pic>
        <p:nvPicPr>
          <p:cNvPr id="4" name="02. Peace - In Your Eyes.mp3">
            <a:hlinkClick r:id="" action="ppaction://media"/>
          </p:cNvPr>
          <p:cNvPicPr>
            <a:picLocks noRot="1" noChangeAspect="1"/>
          </p:cNvPicPr>
          <p:nvPr>
            <a:audioFile r:link="rId1"/>
          </p:nvPr>
        </p:nvPicPr>
        <p:blipFill>
          <a:blip r:embed="rId3" cstate="print"/>
          <a:stretch>
            <a:fillRect/>
          </a:stretch>
        </p:blipFill>
        <p:spPr>
          <a:xfrm>
            <a:off x="251520" y="6309320"/>
            <a:ext cx="304800" cy="304800"/>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p:txBody>
          <a:bodyPr/>
          <a:lstStyle/>
          <a:p>
            <a:pPr lvl="0">
              <a:buNone/>
            </a:pPr>
            <a:r>
              <a:rPr lang="en-US" dirty="0" smtClean="0"/>
              <a:t>		</a:t>
            </a:r>
            <a:r>
              <a:rPr lang="lt-LT" dirty="0" smtClean="0"/>
              <a:t>Kiekvienas geras kūrinys praturtina žmogaus sielą , kuri padeda </a:t>
            </a:r>
            <a:r>
              <a:rPr lang="lt-LT" dirty="0" smtClean="0"/>
              <a:t>susivokti,  </a:t>
            </a:r>
            <a:r>
              <a:rPr lang="lt-LT" dirty="0" smtClean="0"/>
              <a:t>kas yra tikra tyra meilė, nuoširdumas,  užuojauta, skausmas, neapykanta ir daugelis kitų žmogiškų  vertybių. Gerame kūrinyje išryškinamos svarbiausios gyvenimiškos  situacijos, jausmai ir smulkmenos į kurias realiame gyvenime tiesiog neatkreiptume dėmesio.</a:t>
            </a:r>
          </a:p>
          <a:p>
            <a:pPr>
              <a:buNone/>
            </a:pPr>
            <a:endParaRPr lang="en-US" dirty="0" smtClean="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2200" y="1798638"/>
            <a:ext cx="6477000" cy="4525962"/>
          </a:xfrm>
        </p:spPr>
        <p:txBody>
          <a:bodyPr rtlCol="0">
            <a:normAutofit/>
          </a:bodyPr>
          <a:lstStyle/>
          <a:p>
            <a:pPr lvl="0" fontAlgn="auto">
              <a:spcAft>
                <a:spcPts val="0"/>
              </a:spcAft>
              <a:buNone/>
              <a:defRPr/>
            </a:pPr>
            <a:r>
              <a:rPr lang="lt-LT" dirty="0" smtClean="0">
                <a:solidFill>
                  <a:schemeClr val="tx2">
                    <a:lumMod val="50000"/>
                  </a:schemeClr>
                </a:solidFill>
              </a:rPr>
              <a:t>Gyvendami kartu su </a:t>
            </a:r>
            <a:r>
              <a:rPr lang="lt-LT" dirty="0" smtClean="0">
                <a:solidFill>
                  <a:schemeClr val="tx2">
                    <a:lumMod val="50000"/>
                  </a:schemeClr>
                </a:solidFill>
              </a:rPr>
              <a:t>veikėju</a:t>
            </a:r>
            <a:r>
              <a:rPr lang="lt-LT" dirty="0" smtClean="0">
                <a:solidFill>
                  <a:schemeClr val="tx2">
                    <a:lumMod val="50000"/>
                  </a:schemeClr>
                </a:solidFill>
              </a:rPr>
              <a:t>, </a:t>
            </a:r>
            <a:r>
              <a:rPr lang="lt-LT" dirty="0" smtClean="0">
                <a:solidFill>
                  <a:schemeClr val="tx2">
                    <a:lumMod val="50000"/>
                  </a:schemeClr>
                </a:solidFill>
              </a:rPr>
              <a:t>šiuo atveju Šatrijos Raganos  „Sename dvare“ pagrindine personaže </a:t>
            </a:r>
            <a:r>
              <a:rPr lang="lt-LT" dirty="0" err="1" smtClean="0">
                <a:solidFill>
                  <a:schemeClr val="tx2">
                    <a:lumMod val="50000"/>
                  </a:schemeClr>
                </a:solidFill>
              </a:rPr>
              <a:t>mamate</a:t>
            </a:r>
            <a:r>
              <a:rPr lang="lt-LT" dirty="0" smtClean="0">
                <a:solidFill>
                  <a:schemeClr val="tx2">
                    <a:lumMod val="50000"/>
                  </a:schemeClr>
                </a:solidFill>
              </a:rPr>
              <a:t>, galime patirti pačių įvairiausių nuotykių, netikėčiausių likimo vingių, išgyventi įvairiausių emocijų, kurių gyvendami savo realų, dažnai pakankamai ramų gyvenimą, ko gero, </a:t>
            </a:r>
            <a:r>
              <a:rPr lang="lt-LT" dirty="0" smtClean="0">
                <a:solidFill>
                  <a:schemeClr val="tx2">
                    <a:lumMod val="50000"/>
                  </a:schemeClr>
                </a:solidFill>
              </a:rPr>
              <a:t>nepatirtume.</a:t>
            </a:r>
            <a:endParaRPr lang="lt-LT" dirty="0" smtClean="0">
              <a:solidFill>
                <a:schemeClr val="tx2">
                  <a:lumMod val="50000"/>
                </a:schemeClr>
              </a:solidFill>
            </a:endParaRPr>
          </a:p>
          <a:p>
            <a:pPr fontAlgn="auto">
              <a:spcAft>
                <a:spcPts val="0"/>
              </a:spcAft>
              <a:buNone/>
              <a:defRPr/>
            </a:pPr>
            <a:endParaRPr lang="en-US" dirty="0">
              <a:solidFill>
                <a:srgbClr val="000000"/>
              </a:solidFill>
            </a:endParaRPr>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None/>
            </a:pPr>
            <a:r>
              <a:rPr lang="en-US" dirty="0" smtClean="0"/>
              <a:t>		</a:t>
            </a:r>
            <a:r>
              <a:rPr lang="lt-LT" dirty="0" smtClean="0"/>
              <a:t>Pagrindinė kūrinio veikėja </a:t>
            </a:r>
            <a:r>
              <a:rPr lang="lt-LT" dirty="0" err="1" smtClean="0"/>
              <a:t>mamatė</a:t>
            </a:r>
            <a:r>
              <a:rPr lang="lt-LT" dirty="0" smtClean="0"/>
              <a:t> – tai jausminga, giliai religinga, subtiliai jaučianti meną ir gamtos grožį moteris. Aplinkui matyti grožį, svajoti, muzikuoti ir skaityti poeziją kartu su vaikais, būti kiekvieno </a:t>
            </a:r>
            <a:r>
              <a:rPr lang="en-US" dirty="0" smtClean="0"/>
              <a:t>„</a:t>
            </a:r>
            <a:r>
              <a:rPr lang="lt-LT" dirty="0" smtClean="0"/>
              <a:t>gailestinga seserimi</a:t>
            </a:r>
            <a:r>
              <a:rPr lang="en-US" dirty="0" smtClean="0"/>
              <a:t>“</a:t>
            </a:r>
            <a:r>
              <a:rPr lang="lt-LT" dirty="0" smtClean="0"/>
              <a:t> – tokį ji jaučia savo pašaukimą.</a:t>
            </a:r>
          </a:p>
          <a:p>
            <a:pPr>
              <a:buNone/>
            </a:pPr>
            <a:endParaRPr lang="lt-LT"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None/>
            </a:pPr>
            <a:r>
              <a:rPr lang="en-US" dirty="0" smtClean="0"/>
              <a:t>		</a:t>
            </a:r>
            <a:r>
              <a:rPr lang="lt-LT" dirty="0" smtClean="0"/>
              <a:t>Ji apdovanota turtingu dvasiniu pasauliu ir  ypatingai jautria siela,  kuri tampa konkretaus dvasingumo pernešėja, </a:t>
            </a:r>
            <a:r>
              <a:rPr lang="lt-LT" dirty="0" err="1" smtClean="0"/>
              <a:t>perdavėja</a:t>
            </a:r>
            <a:r>
              <a:rPr lang="lt-LT" dirty="0" smtClean="0"/>
              <a:t>. </a:t>
            </a:r>
            <a:r>
              <a:rPr lang="lt-LT" dirty="0" err="1" smtClean="0"/>
              <a:t>Mamatės</a:t>
            </a:r>
            <a:r>
              <a:rPr lang="lt-LT" dirty="0" smtClean="0"/>
              <a:t> dvasios atrama yra tikėjimas ir pasitikėjimas Dievo valia.</a:t>
            </a:r>
          </a:p>
          <a:p>
            <a:pPr>
              <a:buNone/>
            </a:pPr>
            <a:endParaRPr lang="lt-LT"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None/>
            </a:pPr>
            <a:r>
              <a:rPr lang="en-US" dirty="0" smtClean="0"/>
              <a:t>		</a:t>
            </a:r>
            <a:r>
              <a:rPr lang="lt-LT" dirty="0" err="1" smtClean="0"/>
              <a:t>Mamatė</a:t>
            </a:r>
            <a:r>
              <a:rPr lang="lt-LT" dirty="0" smtClean="0"/>
              <a:t> dažnai </a:t>
            </a:r>
            <a:r>
              <a:rPr lang="lt-LT" dirty="0" smtClean="0"/>
              <a:t> </a:t>
            </a:r>
            <a:r>
              <a:rPr lang="lt-LT" dirty="0" smtClean="0"/>
              <a:t>nesuprasta kitų, kartais </a:t>
            </a:r>
            <a:r>
              <a:rPr lang="lt-LT" dirty="0" smtClean="0"/>
              <a:t>gyvena </a:t>
            </a:r>
            <a:r>
              <a:rPr lang="lt-LT" dirty="0" smtClean="0"/>
              <a:t>lyg ir atskirame savo svajonių pasaulyje, tačiau realybėje </a:t>
            </a:r>
            <a:r>
              <a:rPr lang="lt-LT" dirty="0" smtClean="0"/>
              <a:t>nedrįsta  </a:t>
            </a:r>
            <a:r>
              <a:rPr lang="lt-LT" dirty="0" smtClean="0"/>
              <a:t>savo svajonių realizuoti. </a:t>
            </a:r>
            <a:r>
              <a:rPr lang="lt-LT" dirty="0" smtClean="0"/>
              <a:t>Apysakoje rašoma: </a:t>
            </a:r>
            <a:r>
              <a:rPr lang="lt-LT" dirty="0" smtClean="0"/>
              <a:t>„</a:t>
            </a:r>
            <a:r>
              <a:rPr lang="lt-LT" dirty="0" err="1" smtClean="0"/>
              <a:t>Mamatė</a:t>
            </a:r>
            <a:r>
              <a:rPr lang="lt-LT" dirty="0" smtClean="0"/>
              <a:t> buvo paskendusi svajonių pasaulyje, todėl krūptelėjo išgirdusi mergaitės žingsnius ir netgi šūktelėjo, nes galbūt supyko, jog kažkas drįso pertraukti jos svajones, tačiau, pamačius mylimą dukrelę, pyktis akimirksniu išgaravo</a:t>
            </a:r>
            <a:r>
              <a:rPr lang="lt-LT" dirty="0" smtClean="0"/>
              <a:t>...“</a:t>
            </a:r>
            <a:endParaRPr lang="lt-LT" dirty="0" smtClean="0"/>
          </a:p>
          <a:p>
            <a:pPr>
              <a:buNone/>
            </a:pPr>
            <a:endParaRPr lang="lt-LT"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None/>
            </a:pPr>
            <a:r>
              <a:rPr lang="en-US" dirty="0" smtClean="0"/>
              <a:t>		</a:t>
            </a:r>
            <a:r>
              <a:rPr lang="lt-LT" dirty="0" smtClean="0"/>
              <a:t>Motinos ryšys su vaikais psichologinėje plotmėje ypač jautrus ir betarpiškas: </a:t>
            </a:r>
            <a:r>
              <a:rPr lang="en-US" dirty="0" smtClean="0"/>
              <a:t>„</a:t>
            </a:r>
            <a:r>
              <a:rPr lang="lt-LT" dirty="0" smtClean="0"/>
              <a:t>Ir mylimos jūsų akelės, kurias dabar bučiuoju, bus tos pačios, bet nebe taip žiūrės, ir jūsų plaukeliai nebe taip minkštai raitysis mano pirštuose</a:t>
            </a:r>
            <a:r>
              <a:rPr lang="en-US" dirty="0" smtClean="0"/>
              <a:t>“</a:t>
            </a:r>
            <a:r>
              <a:rPr lang="lt-LT" dirty="0" smtClean="0"/>
              <a:t>. Pabrėžiamas nuolatinis </a:t>
            </a:r>
            <a:r>
              <a:rPr lang="lt-LT" dirty="0" err="1" smtClean="0"/>
              <a:t>Mamatės</a:t>
            </a:r>
            <a:r>
              <a:rPr lang="lt-LT" dirty="0" smtClean="0"/>
              <a:t> gyvenimo su vaikais bendrumas, sugebėjimas suprasti vaiko psichologiją.</a:t>
            </a:r>
          </a:p>
          <a:p>
            <a:pPr>
              <a:buNone/>
            </a:pPr>
            <a:endParaRPr lang="lt-LT"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None/>
            </a:pPr>
            <a:r>
              <a:rPr lang="en-US" dirty="0" smtClean="0"/>
              <a:t>		</a:t>
            </a:r>
            <a:r>
              <a:rPr lang="lt-LT" dirty="0" err="1" smtClean="0"/>
              <a:t>Mamatei</a:t>
            </a:r>
            <a:r>
              <a:rPr lang="lt-LT" dirty="0" smtClean="0"/>
              <a:t> rūpi šeimoje tėvų dorinis </a:t>
            </a:r>
            <a:r>
              <a:rPr lang="lt-LT" dirty="0" err="1" smtClean="0"/>
              <a:t>autoritetingumas</a:t>
            </a:r>
            <a:r>
              <a:rPr lang="lt-LT" dirty="0" smtClean="0"/>
              <a:t>, nes atsiranda vietos abejonei dėl krašte ir papročiuose pašlijusios tvarkos. Šią tvarką atstatyti galima gyvenime skiriant svarbią vietą žmogaus pašaukimui. Kaip viena iš pašaukimo formų yra šeima, taip savo ruožtu tėvų pareiga </a:t>
            </a:r>
            <a:r>
              <a:rPr lang="lt-LT" dirty="0" smtClean="0"/>
              <a:t>- taip </a:t>
            </a:r>
            <a:r>
              <a:rPr lang="lt-LT" dirty="0" smtClean="0"/>
              <a:t>išauklėti vaikus, kad jie taptų vertais savo giminės atstovais.</a:t>
            </a:r>
          </a:p>
          <a:p>
            <a:pPr>
              <a:buNone/>
            </a:pPr>
            <a:endParaRPr lang="lt-LT"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None/>
            </a:pPr>
            <a:r>
              <a:rPr lang="en-US" dirty="0" smtClean="0"/>
              <a:t>		</a:t>
            </a:r>
            <a:r>
              <a:rPr lang="lt-LT" dirty="0" err="1" smtClean="0"/>
              <a:t>Mamatė</a:t>
            </a:r>
            <a:r>
              <a:rPr lang="lt-LT" dirty="0" smtClean="0"/>
              <a:t> taip pat </a:t>
            </a:r>
            <a:r>
              <a:rPr lang="lt-LT" dirty="0" err="1" smtClean="0"/>
              <a:t>begalo</a:t>
            </a:r>
            <a:r>
              <a:rPr lang="lt-LT" dirty="0" smtClean="0"/>
              <a:t> kūrybiškos sielos ir savo gyvenime </a:t>
            </a:r>
            <a:r>
              <a:rPr lang="lt-LT" dirty="0" smtClean="0"/>
              <a:t>jai </a:t>
            </a:r>
            <a:r>
              <a:rPr lang="lt-LT" dirty="0" smtClean="0"/>
              <a:t>dažnai pritrūkdavo antros tokios  sau </a:t>
            </a:r>
            <a:r>
              <a:rPr lang="lt-LT" dirty="0" smtClean="0"/>
              <a:t>giminingos </a:t>
            </a:r>
            <a:r>
              <a:rPr lang="lt-LT" dirty="0" smtClean="0"/>
              <a:t>sielos. „...gėlės siunčia žvaigždėms savo kvapius atodūsius...“ </a:t>
            </a:r>
            <a:r>
              <a:rPr lang="en-US" dirty="0" smtClean="0"/>
              <a:t>-</a:t>
            </a:r>
            <a:r>
              <a:rPr lang="lt-LT" dirty="0" smtClean="0"/>
              <a:t> tai  keli </a:t>
            </a:r>
            <a:r>
              <a:rPr lang="lt-LT" dirty="0" err="1" smtClean="0"/>
              <a:t>mamatės</a:t>
            </a:r>
            <a:r>
              <a:rPr lang="lt-LT" dirty="0" smtClean="0"/>
              <a:t> pasakyti žodžiai, kurie išduoda moters liūdesio ir melancholijos priežastį. Ji ilgisi sau artimos sielos, kuri drauge su ja galėtų pasinerti į svajones ir grožėtis nakties stebuklu. Kadangi gyvenimas moteriai šios laimės pagailėjo, ji stengiasi jos ieškoti gamtoje, rasti ją kartu su savo dukrele.</a:t>
            </a:r>
          </a:p>
          <a:p>
            <a:pPr>
              <a:buNone/>
            </a:pPr>
            <a:endParaRPr lang="lt-LT"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None/>
            </a:pPr>
            <a:r>
              <a:rPr lang="en-US" dirty="0" smtClean="0"/>
              <a:t>		</a:t>
            </a:r>
            <a:r>
              <a:rPr lang="lt-LT" dirty="0" smtClean="0"/>
              <a:t>Šatrijos Raganos apysakoje </a:t>
            </a:r>
            <a:r>
              <a:rPr lang="en-US" dirty="0" smtClean="0"/>
              <a:t>„</a:t>
            </a:r>
            <a:r>
              <a:rPr lang="lt-LT" dirty="0" smtClean="0"/>
              <a:t>Sename dvare“ į žmogų pirmiausia žvelgiama doroviniu aspektu, daug dėmesio skiriama pavaizduoti sielai, kuri vis veržiasi patirti dievišką pilnatvę. Savistaba ir buities klausimų apmąstymas </a:t>
            </a:r>
            <a:r>
              <a:rPr lang="lt-LT" dirty="0" err="1" smtClean="0"/>
              <a:t>Mamatės</a:t>
            </a:r>
            <a:r>
              <a:rPr lang="lt-LT" dirty="0" smtClean="0"/>
              <a:t> paveikslą daro išskirtinį ne tik šioje apysakoje, bet ir visoje to meto lietuvių prozoje.</a:t>
            </a:r>
          </a:p>
          <a:p>
            <a:pPr>
              <a:buNone/>
            </a:pPr>
            <a:endParaRPr lang="lt-LT" dirty="0"/>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None/>
            </a:pPr>
            <a:r>
              <a:rPr lang="lt-LT" dirty="0" smtClean="0"/>
              <a:t>		Apibendrinant, būtų galima teigti, kad geras kūrinys padeda suvokti , kas per daiktas yra tas gyvenimas. O šiuo atveju toks kūrinys kaip Šatrijos Raganos  „Sename dvare“ </a:t>
            </a:r>
            <a:r>
              <a:rPr lang="lt-LT" dirty="0" smtClean="0"/>
              <a:t> </a:t>
            </a:r>
            <a:r>
              <a:rPr lang="lt-LT" dirty="0" smtClean="0"/>
              <a:t>priverčia susimąstyti apie gyvenimo teikiamus džiaugsmus ir sunkumus,  tikrąsias ir svarbiausias gyvenimo  </a:t>
            </a:r>
            <a:r>
              <a:rPr lang="lt-LT" dirty="0" smtClean="0"/>
              <a:t>vertybes- </a:t>
            </a:r>
            <a:r>
              <a:rPr lang="lt-LT" dirty="0" smtClean="0"/>
              <a:t>tokias kaip pagarba,  meilė ir atsidavimas šeimai. Ko gero, maža </a:t>
            </a:r>
            <a:r>
              <a:rPr lang="lt-LT" dirty="0" smtClean="0"/>
              <a:t>rastume </a:t>
            </a:r>
            <a:r>
              <a:rPr lang="lt-LT" dirty="0" smtClean="0"/>
              <a:t>tokių atjaučiančių, supratingų ir greičiau padedančių kitiem nei pačiam  </a:t>
            </a:r>
            <a:r>
              <a:rPr lang="lt-LT" dirty="0" smtClean="0"/>
              <a:t>sau </a:t>
            </a:r>
            <a:r>
              <a:rPr lang="lt-LT" dirty="0" smtClean="0"/>
              <a:t>žmonių kaip </a:t>
            </a:r>
            <a:r>
              <a:rPr lang="lt-LT" dirty="0" err="1" smtClean="0"/>
              <a:t>mamatė</a:t>
            </a:r>
            <a:r>
              <a:rPr lang="lt-LT" dirty="0" smtClean="0"/>
              <a:t>.</a:t>
            </a:r>
          </a:p>
          <a:p>
            <a:pPr>
              <a:buNone/>
            </a:pPr>
            <a:endParaRPr lang="lt-LT" dirty="0"/>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a:buNone/>
            </a:pPr>
            <a:r>
              <a:rPr lang="en-US" dirty="0" err="1" smtClean="0"/>
              <a:t>Darb</a:t>
            </a:r>
            <a:r>
              <a:rPr lang="lt-LT" dirty="0" smtClean="0"/>
              <a:t>ą ruošė: Roberta </a:t>
            </a:r>
            <a:r>
              <a:rPr lang="lt-LT" dirty="0" err="1" smtClean="0"/>
              <a:t>Čėsnaitė</a:t>
            </a:r>
            <a:r>
              <a:rPr lang="lt-LT" dirty="0" smtClean="0"/>
              <a:t> ir Saulius </a:t>
            </a:r>
            <a:r>
              <a:rPr lang="lt-LT" dirty="0" err="1" smtClean="0"/>
              <a:t>Viliušis</a:t>
            </a:r>
            <a:endParaRPr lang="lt-L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S101968196">
  <a:themeElements>
    <a:clrScheme name="Custom 2">
      <a:dk1>
        <a:srgbClr val="FFFFFF"/>
      </a:dk1>
      <a:lt1>
        <a:srgbClr val="FFFFFF"/>
      </a:lt1>
      <a:dk2>
        <a:srgbClr val="1F497D"/>
      </a:dk2>
      <a:lt2>
        <a:srgbClr val="A4A4A4"/>
      </a:lt2>
      <a:accent1>
        <a:srgbClr val="848484"/>
      </a:accent1>
      <a:accent2>
        <a:srgbClr val="775000"/>
      </a:accent2>
      <a:accent3>
        <a:srgbClr val="FFFFFF"/>
      </a:accent3>
      <a:accent4>
        <a:srgbClr val="8064A2"/>
      </a:accent4>
      <a:accent5>
        <a:srgbClr val="4BACC6"/>
      </a:accent5>
      <a:accent6>
        <a:srgbClr val="FFAC79"/>
      </a:accent6>
      <a:hlink>
        <a:srgbClr val="B49542"/>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A904C60-17F9-427F-9229-2183F8D668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TS101968196</Template>
  <TotalTime>79</TotalTime>
  <Words>90</Words>
  <Application>Microsoft Office PowerPoint</Application>
  <PresentationFormat>Demonstracija ekrane (4:3)</PresentationFormat>
  <Paragraphs>12</Paragraphs>
  <Slides>12</Slides>
  <Notes>0</Notes>
  <HiddenSlides>0</HiddenSlides>
  <MMClips>1</MMClips>
  <ScaleCrop>false</ScaleCrop>
  <HeadingPairs>
    <vt:vector size="4" baseType="variant">
      <vt:variant>
        <vt:lpstr>Tema</vt:lpstr>
      </vt:variant>
      <vt:variant>
        <vt:i4>1</vt:i4>
      </vt:variant>
      <vt:variant>
        <vt:lpstr>Skaidrių pavadinimai</vt:lpstr>
      </vt:variant>
      <vt:variant>
        <vt:i4>12</vt:i4>
      </vt:variant>
    </vt:vector>
  </HeadingPairs>
  <TitlesOfParts>
    <vt:vector size="13" baseType="lpstr">
      <vt:lpstr>TS101968196</vt:lpstr>
      <vt:lpstr>Rašytojas Juozas Grušas teigia: „Skaitydami gerą kūrinį, labiau suprantame, kas tai per daiktas gyvenimas, negu stebėdami patį gyvenimą.“ Atskleiskite šią mintį, remdamiesi skaitytu Šatrijos Raganos kūriniu.</vt:lpstr>
      <vt:lpstr>Skaidrė 2</vt:lpstr>
      <vt:lpstr>Skaidrė 3</vt:lpstr>
      <vt:lpstr>Skaidrė 4</vt:lpstr>
      <vt:lpstr>Skaidrė 5</vt:lpstr>
      <vt:lpstr>Skaidrė 6</vt:lpstr>
      <vt:lpstr>Skaidrė 7</vt:lpstr>
      <vt:lpstr>Skaidrė 8</vt:lpstr>
      <vt:lpstr>Skaidrė 9</vt:lpstr>
      <vt:lpstr>Skaidrė 10</vt:lpstr>
      <vt:lpstr>Skaidrė 11</vt:lpstr>
      <vt:lpstr>Skaidrė 12</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Rašytojas Juozas Grušas teigia: „Skaitydami gerą kūrinį, labiau suprantame, kas tai per daiktas gyvenimas, negu stebėdami patį gyvenimą.“ Atskleiskite šią mintį, remdamiesi skaitytu Šatrijos Raganos kūriniu.</dc:title>
  <dc:creator>Home</dc:creator>
  <cp:lastModifiedBy>Petras</cp:lastModifiedBy>
  <cp:revision>11</cp:revision>
  <dcterms:created xsi:type="dcterms:W3CDTF">2011-03-13T15:05:35Z</dcterms:created>
  <dcterms:modified xsi:type="dcterms:W3CDTF">2011-03-24T09:57:31Z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TC019681969991</vt:lpwstr>
  </property>
</Properties>
</file>