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F51A2E7-06B6-4099-94CE-A64214BD8DE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B1B1490-AE65-4059-8E4E-63832CBFAD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ano\Downloads\Lietuva%20brangi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470025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Maironis „Lietuva brangi”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3766" y="5981700"/>
            <a:ext cx="6560234" cy="1752600"/>
          </a:xfrm>
        </p:spPr>
        <p:txBody>
          <a:bodyPr>
            <a:normAutofit/>
          </a:bodyPr>
          <a:lstStyle/>
          <a:p>
            <a:r>
              <a:rPr lang="lt-LT" sz="1600" dirty="0" smtClean="0"/>
              <a:t>Darbo autorius: </a:t>
            </a:r>
          </a:p>
          <a:p>
            <a:r>
              <a:rPr lang="lt-LT" sz="1600" dirty="0" smtClean="0"/>
              <a:t>Mantas Dilys 3a</a:t>
            </a:r>
            <a:endParaRPr lang="lt-L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548680"/>
            <a:ext cx="8373616" cy="3960440"/>
          </a:xfrm>
        </p:spPr>
        <p:txBody>
          <a:bodyPr>
            <a:noAutofit/>
          </a:bodyPr>
          <a:lstStyle/>
          <a:p>
            <a:r>
              <a:rPr lang="lt-LT" sz="1000" dirty="0" smtClean="0"/>
              <a:t>Graži tu, mano brangi tėvyne,</a:t>
            </a:r>
            <a:br>
              <a:rPr lang="lt-LT" sz="1000" dirty="0" smtClean="0"/>
            </a:br>
            <a:r>
              <a:rPr lang="lt-LT" sz="1000" dirty="0" smtClean="0"/>
              <a:t>Šalis, kur miega kapuos didvyriai:</a:t>
            </a:r>
            <a:br>
              <a:rPr lang="lt-LT" sz="1000" dirty="0" smtClean="0"/>
            </a:br>
            <a:r>
              <a:rPr lang="lt-LT" sz="1000" dirty="0" smtClean="0"/>
              <a:t>Graži tu savo dangaus mėlyne!</a:t>
            </a:r>
            <a:br>
              <a:rPr lang="lt-LT" sz="1000" dirty="0" smtClean="0"/>
            </a:br>
            <a:r>
              <a:rPr lang="lt-LT" sz="1000" dirty="0" smtClean="0"/>
              <a:t>Brangi: tiek vargo, kančių prityrei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Kaip puikūs slėniai sraunos Dubysos,</a:t>
            </a:r>
            <a:br>
              <a:rPr lang="lt-LT" sz="1000" dirty="0" smtClean="0"/>
            </a:br>
            <a:r>
              <a:rPr lang="lt-LT" sz="1000" dirty="0" smtClean="0"/>
              <a:t>Miškais lyg rūta kalnai žaliuoja;</a:t>
            </a:r>
            <a:br>
              <a:rPr lang="lt-LT" sz="1000" dirty="0" smtClean="0"/>
            </a:br>
            <a:r>
              <a:rPr lang="lt-LT" sz="1000" dirty="0" smtClean="0"/>
              <a:t>O po tuos kalnus sesutės visos</a:t>
            </a:r>
            <a:br>
              <a:rPr lang="lt-LT" sz="1000" dirty="0" smtClean="0"/>
            </a:br>
            <a:r>
              <a:rPr lang="lt-LT" sz="1000" dirty="0" smtClean="0"/>
              <a:t>Griaudžiai malonias dainas ringuoja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Ten susimąstęs tamsus Nevėžis</a:t>
            </a:r>
            <a:br>
              <a:rPr lang="lt-LT" sz="1000" dirty="0" smtClean="0"/>
            </a:br>
            <a:r>
              <a:rPr lang="lt-LT" sz="1000" dirty="0" smtClean="0"/>
              <a:t>Kaip juosta juosia žaliąsias pievas;</a:t>
            </a:r>
            <a:br>
              <a:rPr lang="lt-LT" sz="1000" dirty="0" smtClean="0"/>
            </a:br>
            <a:r>
              <a:rPr lang="lt-LT" sz="1000" dirty="0" smtClean="0"/>
              <a:t>Banguoja, vagą giliai išrėžęs;</a:t>
            </a:r>
            <a:br>
              <a:rPr lang="lt-LT" sz="1000" dirty="0" smtClean="0"/>
            </a:br>
            <a:r>
              <a:rPr lang="lt-LT" sz="1000" dirty="0" smtClean="0"/>
              <a:t>Jo gilią mintį težino Dievas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Kaip puikūs tavo dvarai, tėvyne,</a:t>
            </a:r>
            <a:br>
              <a:rPr lang="lt-LT" sz="1000" dirty="0" smtClean="0"/>
            </a:br>
            <a:r>
              <a:rPr lang="lt-LT" sz="1000" dirty="0" smtClean="0"/>
              <a:t>Baltai iš sodų žalių bekyšą!</a:t>
            </a:r>
            <a:br>
              <a:rPr lang="lt-LT" sz="1000" dirty="0" smtClean="0"/>
            </a:br>
            <a:r>
              <a:rPr lang="lt-LT" sz="1000" dirty="0" smtClean="0"/>
              <a:t>Tik brangią kalbą tėvų pamynę</a:t>
            </a:r>
            <a:br>
              <a:rPr lang="lt-LT" sz="1000" dirty="0" smtClean="0"/>
            </a:br>
            <a:r>
              <a:rPr lang="lt-LT" sz="1000" dirty="0" smtClean="0"/>
              <a:t>Jie mūsų širdis mažai ką riša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Kaip linksma sodžiuos, kai vyturėlis</a:t>
            </a:r>
            <a:br>
              <a:rPr lang="lt-LT" sz="1000" dirty="0" smtClean="0"/>
            </a:br>
            <a:r>
              <a:rPr lang="lt-LT" sz="1000" dirty="0" smtClean="0"/>
              <a:t>Jaukiai pragysta, aukštai iškilęs,</a:t>
            </a:r>
            <a:br>
              <a:rPr lang="lt-LT" sz="1000" dirty="0" smtClean="0"/>
            </a:br>
            <a:r>
              <a:rPr lang="lt-LT" sz="1000" dirty="0" smtClean="0"/>
              <a:t>Ar saulė leidžias, ir vakarėlis</a:t>
            </a:r>
            <a:br>
              <a:rPr lang="lt-LT" sz="1000" dirty="0" smtClean="0"/>
            </a:br>
            <a:r>
              <a:rPr lang="lt-LT" sz="1000" dirty="0" smtClean="0"/>
              <a:t>Ramumą neša, saldžiai nutilęs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Bažnyčios tavo ne tiek gražybe,</a:t>
            </a:r>
            <a:br>
              <a:rPr lang="lt-LT" sz="1000" dirty="0" smtClean="0"/>
            </a:br>
            <a:r>
              <a:rPr lang="lt-LT" sz="1000" dirty="0" smtClean="0"/>
              <a:t>Ne dailės turtais, ne auksu žiba;</a:t>
            </a:r>
            <a:br>
              <a:rPr lang="lt-LT" sz="1000" dirty="0" smtClean="0"/>
            </a:br>
            <a:r>
              <a:rPr lang="lt-LT" sz="1000" dirty="0" smtClean="0"/>
              <a:t>Bet dega meilės, maldos galybe,</a:t>
            </a:r>
            <a:br>
              <a:rPr lang="lt-LT" sz="1000" dirty="0" smtClean="0"/>
            </a:br>
            <a:r>
              <a:rPr lang="lt-LT" sz="1000" dirty="0" smtClean="0"/>
              <a:t>Senųjų amžių gyva tikyba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Kai ten prieš sumą visi sutarę</a:t>
            </a:r>
            <a:br>
              <a:rPr lang="lt-LT" sz="1000" dirty="0" smtClean="0"/>
            </a:br>
            <a:r>
              <a:rPr lang="lt-LT" sz="1000" dirty="0" smtClean="0"/>
              <a:t>Griaudžiai užtraukia „Pulkim ant kelių",</a:t>
            </a:r>
            <a:br>
              <a:rPr lang="lt-LT" sz="1000" dirty="0" smtClean="0"/>
            </a:br>
            <a:r>
              <a:rPr lang="lt-LT" sz="1000" dirty="0" smtClean="0"/>
              <a:t>Jausmai bedievio vėl atsidarę</a:t>
            </a:r>
            <a:br>
              <a:rPr lang="lt-LT" sz="1000" dirty="0" smtClean="0"/>
            </a:br>
            <a:r>
              <a:rPr lang="lt-LT" sz="1000" dirty="0" smtClean="0"/>
              <a:t>Tikėti mokos nuo tų vaikelių</a:t>
            </a:r>
            <a:r>
              <a:rPr lang="lt-LT" sz="1000" dirty="0" smtClean="0"/>
              <a:t>.</a:t>
            </a:r>
          </a:p>
          <a:p>
            <a:r>
              <a:rPr lang="lt-LT" sz="1000" dirty="0" smtClean="0"/>
              <a:t/>
            </a:r>
            <a:br>
              <a:rPr lang="lt-LT" sz="1000" dirty="0" smtClean="0"/>
            </a:br>
            <a:r>
              <a:rPr lang="lt-LT" sz="1000" dirty="0" smtClean="0"/>
              <a:t>Graži tu, mano brangi tėvyne,</a:t>
            </a:r>
            <a:br>
              <a:rPr lang="lt-LT" sz="1000" dirty="0" smtClean="0"/>
            </a:br>
            <a:r>
              <a:rPr lang="lt-LT" sz="1000" dirty="0" smtClean="0"/>
              <a:t>Šalis, kur miega kapuos didvyriai!</a:t>
            </a:r>
            <a:br>
              <a:rPr lang="lt-LT" sz="1000" dirty="0" smtClean="0"/>
            </a:br>
            <a:r>
              <a:rPr lang="lt-LT" sz="1000" dirty="0" smtClean="0"/>
              <a:t>Ne veltui bočiai tave taip gynė,</a:t>
            </a:r>
            <a:br>
              <a:rPr lang="lt-LT" sz="1000" dirty="0" smtClean="0"/>
            </a:br>
            <a:r>
              <a:rPr lang="lt-LT" sz="1000" dirty="0" smtClean="0"/>
              <a:t>Ne veltui dainiai plačiai išgyrė!</a:t>
            </a:r>
            <a:endParaRPr lang="lt-LT" sz="1000" dirty="0"/>
          </a:p>
        </p:txBody>
      </p:sp>
      <p:pic>
        <p:nvPicPr>
          <p:cNvPr id="1026" name="Picture 2" descr="C:\Users\Mano\Desktop\LITHUANI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132856"/>
            <a:ext cx="4680520" cy="33587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Lietuva brang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56592" y="332656"/>
            <a:ext cx="8229600" cy="1143000"/>
          </a:xfrm>
        </p:spPr>
        <p:txBody>
          <a:bodyPr/>
          <a:lstStyle/>
          <a:p>
            <a:r>
              <a:rPr lang="lt-LT" dirty="0" smtClean="0"/>
              <a:t>Pavadinimo reikšmė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330824" cy="4526280"/>
          </a:xfrm>
        </p:spPr>
        <p:txBody>
          <a:bodyPr/>
          <a:lstStyle/>
          <a:p>
            <a:r>
              <a:rPr lang="lt-LT" dirty="0" smtClean="0"/>
              <a:t>Pavadinimas nusako autoriaus meilę savo </a:t>
            </a:r>
            <a:r>
              <a:rPr lang="lt-LT" dirty="0" smtClean="0"/>
              <a:t>šaliai.</a:t>
            </a:r>
            <a:endParaRPr lang="lt-LT" dirty="0" smtClean="0"/>
          </a:p>
          <a:p>
            <a:r>
              <a:rPr lang="lt-LT" dirty="0" smtClean="0"/>
              <a:t>Sudaro didingumo įspūdį.</a:t>
            </a:r>
          </a:p>
        </p:txBody>
      </p:sp>
      <p:pic>
        <p:nvPicPr>
          <p:cNvPr id="2050" name="Picture 2" descr="C:\Users\Mano\Downloads\73482_170296666331178_100000525377590_455846_745469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772816"/>
            <a:ext cx="2887787" cy="43137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143000"/>
          </a:xfrm>
        </p:spPr>
        <p:txBody>
          <a:bodyPr/>
          <a:lstStyle/>
          <a:p>
            <a:pPr algn="l"/>
            <a:r>
              <a:rPr lang="lt-LT" dirty="0" smtClean="0"/>
              <a:t>              Eilėraščio tema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186808" cy="4526280"/>
          </a:xfrm>
        </p:spPr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Gimtinės </a:t>
            </a:r>
            <a:r>
              <a:rPr lang="lt-LT" dirty="0" smtClean="0"/>
              <a:t>aukštinimas.</a:t>
            </a:r>
            <a:endParaRPr lang="lt-LT" dirty="0" smtClean="0"/>
          </a:p>
        </p:txBody>
      </p:sp>
      <p:pic>
        <p:nvPicPr>
          <p:cNvPr id="3074" name="Picture 2" descr="C:\Users\Mano\Desktop\neregeta_lietuva_ger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844824"/>
            <a:ext cx="3810000" cy="381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no\Downloads\148762_170296526331192_100000525377590_455834_288169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72907">
            <a:off x="4796108" y="1608607"/>
            <a:ext cx="1389180" cy="20751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              Eilėraščio vieta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147248" cy="4526280"/>
          </a:xfrm>
        </p:spPr>
        <p:txBody>
          <a:bodyPr/>
          <a:lstStyle/>
          <a:p>
            <a:r>
              <a:rPr lang="lt-LT" dirty="0" smtClean="0"/>
              <a:t>Dubysos </a:t>
            </a:r>
            <a:r>
              <a:rPr lang="lt-LT" dirty="0" smtClean="0"/>
              <a:t>slėniai.</a:t>
            </a:r>
            <a:endParaRPr lang="lt-LT" dirty="0" smtClean="0"/>
          </a:p>
          <a:p>
            <a:r>
              <a:rPr lang="lt-LT" dirty="0" smtClean="0"/>
              <a:t>Nevėžio </a:t>
            </a:r>
            <a:r>
              <a:rPr lang="lt-LT" dirty="0" smtClean="0"/>
              <a:t>vingiai.</a:t>
            </a:r>
            <a:endParaRPr lang="lt-LT" dirty="0" smtClean="0"/>
          </a:p>
          <a:p>
            <a:r>
              <a:rPr lang="lt-LT" dirty="0" smtClean="0"/>
              <a:t>Bažnyčia.</a:t>
            </a:r>
            <a:endParaRPr lang="lt-LT" b="1" dirty="0" smtClean="0"/>
          </a:p>
          <a:p>
            <a:r>
              <a:rPr lang="lt-LT" dirty="0" smtClean="0"/>
              <a:t>Sodas.</a:t>
            </a:r>
            <a:endParaRPr lang="lt-LT" dirty="0" smtClean="0"/>
          </a:p>
          <a:p>
            <a:r>
              <a:rPr lang="lt-LT" dirty="0" smtClean="0"/>
              <a:t>Panoraminis Lietuvos </a:t>
            </a:r>
            <a:r>
              <a:rPr lang="lt-LT" dirty="0" smtClean="0"/>
              <a:t>vaizdas.</a:t>
            </a:r>
            <a:endParaRPr lang="lt-LT" dirty="0"/>
          </a:p>
        </p:txBody>
      </p:sp>
      <p:pic>
        <p:nvPicPr>
          <p:cNvPr id="4100" name="Picture 4" descr="C:\Users\Mano\Desktop\A 189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57262">
            <a:off x="1196846" y="4437293"/>
            <a:ext cx="2592288" cy="19466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102" name="Picture 6" descr="C:\Users\Mano\Desktop\j-biliuno-sodzi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492896"/>
            <a:ext cx="2159208" cy="16194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099" name="Picture 3" descr="C:\Users\Mano\Desktop\Dubys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72091">
            <a:off x="5087176" y="4623808"/>
            <a:ext cx="2213223" cy="16589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          Eilėraščio žmogus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363272" cy="4526280"/>
          </a:xfrm>
        </p:spPr>
        <p:txBody>
          <a:bodyPr/>
          <a:lstStyle/>
          <a:p>
            <a:r>
              <a:rPr lang="lt-LT" dirty="0" smtClean="0"/>
              <a:t>Patriotas.</a:t>
            </a:r>
            <a:endParaRPr lang="lt-LT" dirty="0" smtClean="0"/>
          </a:p>
          <a:p>
            <a:r>
              <a:rPr lang="lt-LT" dirty="0" smtClean="0"/>
              <a:t>Romantikas: </a:t>
            </a:r>
            <a:r>
              <a:rPr lang="lt-LT" dirty="0" smtClean="0"/>
              <a:t>„</a:t>
            </a:r>
            <a:r>
              <a:rPr lang="fr-FR" sz="2800" dirty="0" err="1" smtClean="0"/>
              <a:t>Graži</a:t>
            </a:r>
            <a:r>
              <a:rPr lang="fr-FR" sz="2800" dirty="0" smtClean="0"/>
              <a:t> tu </a:t>
            </a:r>
            <a:r>
              <a:rPr lang="fr-FR" sz="2800" dirty="0" err="1" smtClean="0"/>
              <a:t>savo</a:t>
            </a:r>
            <a:r>
              <a:rPr lang="fr-FR" sz="2800" dirty="0" smtClean="0"/>
              <a:t> </a:t>
            </a:r>
            <a:r>
              <a:rPr lang="fr-FR" sz="2800" dirty="0" err="1" smtClean="0"/>
              <a:t>dangaus</a:t>
            </a:r>
            <a:r>
              <a:rPr lang="fr-FR" sz="2800" dirty="0" smtClean="0"/>
              <a:t> </a:t>
            </a:r>
            <a:r>
              <a:rPr lang="fr-FR" sz="2800" dirty="0" err="1" smtClean="0"/>
              <a:t>mėlyne</a:t>
            </a:r>
            <a:r>
              <a:rPr lang="fr-FR" sz="2800" dirty="0" smtClean="0"/>
              <a:t>!</a:t>
            </a:r>
            <a:r>
              <a:rPr lang="lt-LT" sz="2800" dirty="0" smtClean="0"/>
              <a:t>”</a:t>
            </a:r>
            <a:endParaRPr lang="lt-LT" dirty="0" smtClean="0"/>
          </a:p>
          <a:p>
            <a:r>
              <a:rPr lang="lt-LT" dirty="0" smtClean="0"/>
              <a:t>Prisirišęs prie gimtųjų </a:t>
            </a:r>
            <a:r>
              <a:rPr lang="lt-LT" dirty="0" smtClean="0"/>
              <a:t>vietų.</a:t>
            </a:r>
            <a:endParaRPr lang="lt-LT" dirty="0" smtClean="0"/>
          </a:p>
          <a:p>
            <a:r>
              <a:rPr lang="lt-LT" dirty="0" smtClean="0"/>
              <a:t>Dvasingas: </a:t>
            </a:r>
            <a:r>
              <a:rPr lang="lt-LT" dirty="0" smtClean="0"/>
              <a:t>„Jo gilią mintį težino </a:t>
            </a:r>
            <a:r>
              <a:rPr lang="lt-LT" dirty="0" smtClean="0"/>
              <a:t>Dievas...”</a:t>
            </a:r>
            <a:endParaRPr lang="lt-LT" dirty="0"/>
          </a:p>
        </p:txBody>
      </p:sp>
      <p:pic>
        <p:nvPicPr>
          <p:cNvPr id="5122" name="Picture 2" descr="C:\Users\Mano\Desktop\I365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077072"/>
            <a:ext cx="3528392" cy="23504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             Kūrinio nuotaika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Rami.</a:t>
            </a:r>
            <a:endParaRPr lang="lt-LT" dirty="0" smtClean="0"/>
          </a:p>
          <a:p>
            <a:r>
              <a:rPr lang="lt-LT" dirty="0" smtClean="0"/>
              <a:t>Romantiška.</a:t>
            </a:r>
            <a:endParaRPr lang="lt-LT" dirty="0" smtClean="0"/>
          </a:p>
          <a:p>
            <a:r>
              <a:rPr lang="lt-LT" dirty="0" smtClean="0"/>
              <a:t>Jaučiamas lyrinio subjekto susižavėjimas gamta</a:t>
            </a:r>
            <a:r>
              <a:rPr lang="lt-LT" dirty="0" smtClean="0"/>
              <a:t>, jos grožiu. </a:t>
            </a:r>
            <a:endParaRPr lang="lt-LT" dirty="0"/>
          </a:p>
        </p:txBody>
      </p:sp>
      <p:pic>
        <p:nvPicPr>
          <p:cNvPr id="6146" name="Picture 2" descr="C:\Users\Mano\Desktop\big_lietuvos_gam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717032"/>
            <a:ext cx="3759498" cy="25000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          Eilėraščio vertybės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147248" cy="4526280"/>
          </a:xfrm>
        </p:spPr>
        <p:txBody>
          <a:bodyPr/>
          <a:lstStyle/>
          <a:p>
            <a:r>
              <a:rPr lang="lt-LT" dirty="0" smtClean="0"/>
              <a:t>Tėvynės </a:t>
            </a:r>
            <a:r>
              <a:rPr lang="lt-LT" dirty="0" smtClean="0"/>
              <a:t>nepriklausomybė.</a:t>
            </a:r>
            <a:endParaRPr lang="lt-LT" dirty="0" smtClean="0"/>
          </a:p>
          <a:p>
            <a:r>
              <a:rPr lang="lt-LT" dirty="0" smtClean="0"/>
              <a:t>Pati </a:t>
            </a:r>
            <a:r>
              <a:rPr lang="lt-LT" dirty="0" smtClean="0"/>
              <a:t>tėvynė.</a:t>
            </a:r>
            <a:endParaRPr lang="lt-LT" dirty="0" smtClean="0"/>
          </a:p>
          <a:p>
            <a:r>
              <a:rPr lang="lt-LT" dirty="0" smtClean="0"/>
              <a:t>Gamta.</a:t>
            </a:r>
            <a:endParaRPr lang="lt-LT" dirty="0" smtClean="0"/>
          </a:p>
          <a:p>
            <a:r>
              <a:rPr lang="lt-LT" dirty="0" smtClean="0"/>
              <a:t>Patriotizmo </a:t>
            </a:r>
            <a:r>
              <a:rPr lang="lt-LT" dirty="0" smtClean="0"/>
              <a:t>jausmas.</a:t>
            </a:r>
            <a:endParaRPr lang="lt-LT" dirty="0"/>
          </a:p>
        </p:txBody>
      </p:sp>
      <p:pic>
        <p:nvPicPr>
          <p:cNvPr id="7170" name="Picture 2" descr="C:\Users\Mano\Desktop\seimas_veli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861048"/>
            <a:ext cx="3793631" cy="25299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Kūrinio kalba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91264" cy="4526280"/>
          </a:xfrm>
        </p:spPr>
        <p:txBody>
          <a:bodyPr/>
          <a:lstStyle/>
          <a:p>
            <a:r>
              <a:rPr lang="lt-LT" dirty="0" smtClean="0"/>
              <a:t>Vaizdinga.  </a:t>
            </a:r>
            <a:endParaRPr lang="lt-LT" dirty="0" smtClean="0"/>
          </a:p>
          <a:p>
            <a:r>
              <a:rPr lang="lt-LT" dirty="0" err="1" smtClean="0"/>
              <a:t>Plati,aiški</a:t>
            </a:r>
            <a:r>
              <a:rPr lang="lt-LT" dirty="0" smtClean="0"/>
              <a:t>.</a:t>
            </a:r>
            <a:endParaRPr lang="lt-LT" dirty="0" smtClean="0"/>
          </a:p>
          <a:p>
            <a:r>
              <a:rPr lang="lt-LT" dirty="0" smtClean="0"/>
              <a:t>Uždara </a:t>
            </a:r>
            <a:r>
              <a:rPr lang="lt-LT" dirty="0" smtClean="0"/>
              <a:t>kompozicija. </a:t>
            </a:r>
            <a:endParaRPr lang="lt-LT" dirty="0"/>
          </a:p>
        </p:txBody>
      </p:sp>
      <p:pic>
        <p:nvPicPr>
          <p:cNvPr id="8195" name="Picture 3" descr="C:\Users\Mano\Desktop\viskas-eu-lt-veli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8680" y="4653136"/>
            <a:ext cx="11953328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                  Problemos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„Kalbą </a:t>
            </a:r>
            <a:r>
              <a:rPr lang="lt-LT" dirty="0" smtClean="0"/>
              <a:t>pamynę...”</a:t>
            </a:r>
            <a:endParaRPr lang="lt-LT" dirty="0" smtClean="0"/>
          </a:p>
          <a:p>
            <a:r>
              <a:rPr lang="lt-LT" dirty="0" smtClean="0"/>
              <a:t>„Jausmai </a:t>
            </a:r>
            <a:r>
              <a:rPr lang="lt-LT" dirty="0" smtClean="0"/>
              <a:t>bedievio...”</a:t>
            </a:r>
            <a:endParaRPr lang="lt-LT" dirty="0" smtClean="0"/>
          </a:p>
          <a:p>
            <a:r>
              <a:rPr lang="lt-LT" dirty="0" smtClean="0"/>
              <a:t>„Bočiai &lt;...&gt; </a:t>
            </a:r>
            <a:r>
              <a:rPr lang="lt-LT" dirty="0" smtClean="0"/>
              <a:t>gynė...”</a:t>
            </a:r>
            <a:endParaRPr lang="lt-LT" dirty="0"/>
          </a:p>
        </p:txBody>
      </p:sp>
      <p:pic>
        <p:nvPicPr>
          <p:cNvPr id="9218" name="Picture 2" descr="C:\Users\Mano\Desktop\viskas-eu-lt-veli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973661" y="2299147"/>
            <a:ext cx="7560841" cy="1899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136</TotalTime>
  <Words>137</Words>
  <Application>Microsoft Office PowerPoint</Application>
  <PresentationFormat>Demonstracija ekrane (4:3)</PresentationFormat>
  <Paragraphs>47</Paragraphs>
  <Slides>10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Foundry</vt:lpstr>
      <vt:lpstr>Maironis „Lietuva brangi”</vt:lpstr>
      <vt:lpstr>Skaidrė 2</vt:lpstr>
      <vt:lpstr>Pavadinimo reikšmė</vt:lpstr>
      <vt:lpstr>              Eilėraščio tema</vt:lpstr>
      <vt:lpstr>              Eilėraščio vieta</vt:lpstr>
      <vt:lpstr>          Eilėraščio žmogus</vt:lpstr>
      <vt:lpstr>             Kūrinio nuotaika</vt:lpstr>
      <vt:lpstr>          Eilėraščio vertybės</vt:lpstr>
      <vt:lpstr>Kūrinio kalba</vt:lpstr>
      <vt:lpstr>                  Problemos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Mano</dc:creator>
  <cp:lastModifiedBy>VARTOTOJAS</cp:lastModifiedBy>
  <cp:revision>15</cp:revision>
  <dcterms:created xsi:type="dcterms:W3CDTF">2011-02-21T17:54:35Z</dcterms:created>
  <dcterms:modified xsi:type="dcterms:W3CDTF">2011-03-19T21:14:19Z</dcterms:modified>
</cp:coreProperties>
</file>