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6"/>
  </p:notesMasterIdLst>
  <p:sldIdLst>
    <p:sldId id="256" r:id="rId2"/>
    <p:sldId id="262" r:id="rId3"/>
    <p:sldId id="263" r:id="rId4"/>
    <p:sldId id="266" r:id="rId5"/>
    <p:sldId id="265" r:id="rId6"/>
    <p:sldId id="264" r:id="rId7"/>
    <p:sldId id="261" r:id="rId8"/>
    <p:sldId id="257" r:id="rId9"/>
    <p:sldId id="268" r:id="rId10"/>
    <p:sldId id="259" r:id="rId11"/>
    <p:sldId id="267" r:id="rId12"/>
    <p:sldId id="258" r:id="rId13"/>
    <p:sldId id="269" r:id="rId14"/>
    <p:sldId id="270" r:id="rId15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14"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18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49346B-135F-47D8-8F0A-87DDCA627C3B}" type="datetimeFigureOut">
              <a:rPr lang="lt-LT" smtClean="0"/>
              <a:pPr/>
              <a:t>2011.02.04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CED234-BB97-4C83-ABD3-D873F9363C36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ED234-BB97-4C83-ABD3-D873F9363C36}" type="slidenum">
              <a:rPr lang="lt-LT" smtClean="0"/>
              <a:pPr/>
              <a:t>8</a:t>
            </a:fld>
            <a:endParaRPr lang="lt-L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ntraštė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17" name="Paantraštė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lt-LT" smtClean="0"/>
              <a:t>Spustelėkite ruošinio paantraštės stiliui keisti</a:t>
            </a:r>
            <a:endParaRPr kumimoji="0" lang="en-US"/>
          </a:p>
        </p:txBody>
      </p:sp>
      <p:sp>
        <p:nvSpPr>
          <p:cNvPr id="30" name="Datos vietos rezervavimo ženklas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A6864-627C-4290-95C0-B3A7B7D62B40}" type="datetimeFigureOut">
              <a:rPr lang="lt-LT" smtClean="0"/>
              <a:pPr/>
              <a:t>2011.02.04</a:t>
            </a:fld>
            <a:endParaRPr lang="lt-LT"/>
          </a:p>
        </p:txBody>
      </p:sp>
      <p:sp>
        <p:nvSpPr>
          <p:cNvPr id="19" name="Poraštės vietos rezervavimo ženklas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27" name="Skaidrės numerio vietos rezervavimo ženklas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CE60B-1B64-4396-B8EF-1B0F2C2A0A9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A6864-627C-4290-95C0-B3A7B7D62B40}" type="datetimeFigureOut">
              <a:rPr lang="lt-LT" smtClean="0"/>
              <a:pPr/>
              <a:t>2011.02.04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CE60B-1B64-4396-B8EF-1B0F2C2A0A9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A6864-627C-4290-95C0-B3A7B7D62B40}" type="datetimeFigureOut">
              <a:rPr lang="lt-LT" smtClean="0"/>
              <a:pPr/>
              <a:t>2011.02.04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CE60B-1B64-4396-B8EF-1B0F2C2A0A9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A6864-627C-4290-95C0-B3A7B7D62B40}" type="datetimeFigureOut">
              <a:rPr lang="lt-LT" smtClean="0"/>
              <a:pPr/>
              <a:t>2011.02.04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CE60B-1B64-4396-B8EF-1B0F2C2A0A9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A6864-627C-4290-95C0-B3A7B7D62B40}" type="datetimeFigureOut">
              <a:rPr lang="lt-LT" smtClean="0"/>
              <a:pPr/>
              <a:t>2011.02.04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CE60B-1B64-4396-B8EF-1B0F2C2A0A9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A6864-627C-4290-95C0-B3A7B7D62B40}" type="datetimeFigureOut">
              <a:rPr lang="lt-LT" smtClean="0"/>
              <a:pPr/>
              <a:t>2011.02.04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CE60B-1B64-4396-B8EF-1B0F2C2A0A9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A6864-627C-4290-95C0-B3A7B7D62B40}" type="datetimeFigureOut">
              <a:rPr lang="lt-LT" smtClean="0"/>
              <a:pPr/>
              <a:t>2011.02.04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CE60B-1B64-4396-B8EF-1B0F2C2A0A9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A6864-627C-4290-95C0-B3A7B7D62B40}" type="datetimeFigureOut">
              <a:rPr lang="lt-LT" smtClean="0"/>
              <a:pPr/>
              <a:t>2011.02.04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CE60B-1B64-4396-B8EF-1B0F2C2A0A9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Kvadratas su vienu įkirptu ir užapvalintu kampu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atusis trikampis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A6864-627C-4290-95C0-B3A7B7D62B40}" type="datetimeFigureOut">
              <a:rPr lang="lt-LT" smtClean="0"/>
              <a:pPr/>
              <a:t>2011.02.04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1CCE60B-1B64-4396-B8EF-1B0F2C2A0A9C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lt-LT" smtClean="0"/>
              <a:t>Spustelėkite piktogramą, jei norite įtraukti paveikslėlį</a:t>
            </a:r>
            <a:endParaRPr kumimoji="0" lang="en-US" dirty="0"/>
          </a:p>
        </p:txBody>
      </p:sp>
      <p:sp>
        <p:nvSpPr>
          <p:cNvPr id="10" name="Laisva form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Laisva form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A6864-627C-4290-95C0-B3A7B7D62B40}" type="datetimeFigureOut">
              <a:rPr lang="lt-LT" smtClean="0"/>
              <a:pPr/>
              <a:t>2011.02.04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CE60B-1B64-4396-B8EF-1B0F2C2A0A9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A6864-627C-4290-95C0-B3A7B7D62B40}" type="datetimeFigureOut">
              <a:rPr lang="lt-LT" smtClean="0"/>
              <a:pPr/>
              <a:t>2011.02.04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CE60B-1B64-4396-B8EF-1B0F2C2A0A9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aisva form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Laisva form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Pavadinimo vietos rezervavimo ženklas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0" name="Teksto vietos rezervavimo ženklas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10" name="Datos vietos rezervavimo ženklas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05A6864-627C-4290-95C0-B3A7B7D62B40}" type="datetimeFigureOut">
              <a:rPr lang="lt-LT" smtClean="0"/>
              <a:pPr/>
              <a:t>2011.02.04</a:t>
            </a:fld>
            <a:endParaRPr lang="lt-LT"/>
          </a:p>
        </p:txBody>
      </p:sp>
      <p:sp>
        <p:nvSpPr>
          <p:cNvPr id="22" name="Poraštės vietos rezervavimo ženklas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18" name="Skaidrės numerio vietos rezervavimo ženklas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1CCE60B-1B64-4396-B8EF-1B0F2C2A0A9C}" type="slidenum">
              <a:rPr lang="lt-LT" smtClean="0"/>
              <a:pPr/>
              <a:t>‹#›</a:t>
            </a:fld>
            <a:endParaRPr lang="lt-LT"/>
          </a:p>
        </p:txBody>
      </p:sp>
      <p:grpSp>
        <p:nvGrpSpPr>
          <p:cNvPr id="2" name="Grupė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Laisva form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Laisva form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533400" y="980728"/>
            <a:ext cx="7851648" cy="3096344"/>
          </a:xfrm>
        </p:spPr>
        <p:txBody>
          <a:bodyPr>
            <a:normAutofit/>
          </a:bodyPr>
          <a:lstStyle/>
          <a:p>
            <a:r>
              <a:rPr lang="en-US" dirty="0" smtClean="0"/>
              <a:t>SIGITAS GEDA – </a:t>
            </a:r>
            <a:r>
              <a:rPr lang="lt-LT" dirty="0" smtClean="0"/>
              <a:t/>
            </a:r>
            <a:br>
              <a:rPr lang="lt-LT" dirty="0" smtClean="0"/>
            </a:br>
            <a:r>
              <a:rPr lang="en-US" dirty="0" smtClean="0"/>
              <a:t>SCENARISTAS</a:t>
            </a:r>
            <a:r>
              <a:rPr lang="lt-LT" dirty="0" smtClean="0"/>
              <a:t> IR LIBRETŲ AUTORIUS</a:t>
            </a:r>
            <a:endParaRPr lang="lt-LT" dirty="0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533400" y="4653136"/>
            <a:ext cx="7854696" cy="328000"/>
          </a:xfrm>
        </p:spPr>
        <p:txBody>
          <a:bodyPr>
            <a:normAutofit fontScale="70000" lnSpcReduction="20000"/>
          </a:bodyPr>
          <a:lstStyle/>
          <a:p>
            <a:endParaRPr lang="lt-LT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530352" y="908720"/>
            <a:ext cx="7772400" cy="1770472"/>
          </a:xfrm>
        </p:spPr>
        <p:txBody>
          <a:bodyPr/>
          <a:lstStyle/>
          <a:p>
            <a:pPr algn="ctr"/>
            <a:r>
              <a:rPr lang="en-US" sz="4800" dirty="0" err="1" smtClean="0"/>
              <a:t>Poetas</a:t>
            </a:r>
            <a:r>
              <a:rPr lang="en-US" sz="4800" dirty="0" smtClean="0"/>
              <a:t> </a:t>
            </a:r>
            <a:r>
              <a:rPr lang="en-US" sz="4800" dirty="0" err="1" smtClean="0"/>
              <a:t>para</a:t>
            </a:r>
            <a:r>
              <a:rPr lang="lt-LT" sz="4800" dirty="0" err="1" smtClean="0"/>
              <a:t>šė</a:t>
            </a:r>
            <a:r>
              <a:rPr lang="lt-LT" sz="4800" dirty="0" smtClean="0"/>
              <a:t> du scenarijus ir aštuonis libretus.</a:t>
            </a:r>
            <a:endParaRPr lang="lt-LT" sz="4800" dirty="0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idx="1"/>
          </p:nvPr>
        </p:nvSpPr>
        <p:spPr>
          <a:xfrm>
            <a:off x="530352" y="3501008"/>
            <a:ext cx="7772400" cy="2520280"/>
          </a:xfrm>
        </p:spPr>
        <p:txBody>
          <a:bodyPr>
            <a:normAutofit/>
          </a:bodyPr>
          <a:lstStyle/>
          <a:p>
            <a:r>
              <a:rPr lang="lt-LT" sz="3200" b="1" i="1" dirty="0" smtClean="0"/>
              <a:t>Scenarijus</a:t>
            </a:r>
            <a:r>
              <a:rPr lang="lt-LT" sz="3200" dirty="0" smtClean="0"/>
              <a:t> – literatūros kūrinys, smulkiai išdėstantis veiksmo turinį.</a:t>
            </a:r>
          </a:p>
          <a:p>
            <a:r>
              <a:rPr lang="lt-LT" sz="3200" b="1" i="1" dirty="0" smtClean="0"/>
              <a:t>Libretas</a:t>
            </a:r>
            <a:r>
              <a:rPr lang="lt-LT" sz="3200" dirty="0" smtClean="0"/>
              <a:t> – didelio muzikinio veikalo žodinis tekstas. </a:t>
            </a:r>
          </a:p>
          <a:p>
            <a:endParaRPr lang="lt-LT" dirty="0" smtClean="0"/>
          </a:p>
          <a:p>
            <a:endParaRPr lang="lt-LT" dirty="0" smtClean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ntraštė 4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2016224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1974m.</a:t>
            </a:r>
            <a:r>
              <a:rPr lang="lt-LT" sz="3600" dirty="0" smtClean="0"/>
              <a:t> Geda pagal Kazio Borutos </a:t>
            </a:r>
            <a:r>
              <a:rPr lang="en-US" sz="3600" dirty="0" smtClean="0"/>
              <a:t> r</a:t>
            </a:r>
            <a:r>
              <a:rPr lang="lt-LT" sz="3600" dirty="0" err="1" smtClean="0"/>
              <a:t>omaną</a:t>
            </a:r>
            <a:r>
              <a:rPr lang="lt-LT" sz="3600" dirty="0" smtClean="0"/>
              <a:t> “</a:t>
            </a:r>
            <a:r>
              <a:rPr lang="lt-LT" sz="3600" dirty="0" err="1" smtClean="0"/>
              <a:t>Baltaragio</a:t>
            </a:r>
            <a:r>
              <a:rPr lang="lt-LT" sz="3600" dirty="0" smtClean="0"/>
              <a:t> malūnas” parašo scenarijų muzikiniam filmui “Velnio nuotaka”. </a:t>
            </a:r>
            <a:endParaRPr lang="lt-LT" sz="3600" dirty="0"/>
          </a:p>
        </p:txBody>
      </p:sp>
      <p:pic>
        <p:nvPicPr>
          <p:cNvPr id="8" name="Turinio vietos rezervavimo ženklas 7" descr="velvir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542885" y="2708920"/>
            <a:ext cx="2385822" cy="3960440"/>
          </a:xfrm>
        </p:spPr>
      </p:pic>
      <p:pic>
        <p:nvPicPr>
          <p:cNvPr id="9" name="Turinio vietos rezervavimo ženklas 8" descr="velvir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292080" y="2708920"/>
            <a:ext cx="2880320" cy="3888431"/>
          </a:xfr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ntraštė 7"/>
          <p:cNvSpPr>
            <a:spLocks noGrp="1"/>
          </p:cNvSpPr>
          <p:nvPr>
            <p:ph type="title"/>
          </p:nvPr>
        </p:nvSpPr>
        <p:spPr>
          <a:xfrm>
            <a:off x="4932040" y="188640"/>
            <a:ext cx="3600400" cy="504056"/>
          </a:xfrm>
        </p:spPr>
        <p:txBody>
          <a:bodyPr/>
          <a:lstStyle/>
          <a:p>
            <a:pPr algn="ctr"/>
            <a:r>
              <a:rPr lang="en-US" sz="3200" dirty="0" err="1" smtClean="0"/>
              <a:t>Jurgos</a:t>
            </a:r>
            <a:r>
              <a:rPr lang="en-US" sz="3200" dirty="0" smtClean="0"/>
              <a:t>  </a:t>
            </a:r>
            <a:r>
              <a:rPr lang="en-US" sz="3200" dirty="0" err="1" smtClean="0"/>
              <a:t>arija</a:t>
            </a:r>
            <a:endParaRPr lang="lt-LT" sz="3200" dirty="0"/>
          </a:p>
        </p:txBody>
      </p:sp>
      <p:sp>
        <p:nvSpPr>
          <p:cNvPr id="9" name="Teksto vietos rezervavimo ženklas 8"/>
          <p:cNvSpPr>
            <a:spLocks noGrp="1"/>
          </p:cNvSpPr>
          <p:nvPr>
            <p:ph type="body" idx="2"/>
          </p:nvPr>
        </p:nvSpPr>
        <p:spPr>
          <a:xfrm>
            <a:off x="685800" y="332656"/>
            <a:ext cx="3814192" cy="6525344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lt-LT" sz="1800" dirty="0" smtClean="0"/>
              <a:t>Baltu šešėliu pavirtai,</a:t>
            </a:r>
          </a:p>
          <a:p>
            <a:r>
              <a:rPr lang="lt-LT" sz="1800" dirty="0" smtClean="0"/>
              <a:t>Sutema, sutema šaly žiedų…</a:t>
            </a:r>
          </a:p>
          <a:p>
            <a:r>
              <a:rPr lang="lt-LT" sz="1800" dirty="0" smtClean="0"/>
              <a:t>Lyg šaltas vėjas praskridai</a:t>
            </a:r>
            <a:r>
              <a:rPr lang="en-US" sz="1800" dirty="0" smtClean="0"/>
              <a:t>,</a:t>
            </a:r>
            <a:endParaRPr lang="lt-LT" sz="1800" dirty="0" smtClean="0"/>
          </a:p>
          <a:p>
            <a:r>
              <a:rPr lang="lt-LT" sz="1800" dirty="0" smtClean="0"/>
              <a:t>Sutema, sutema šaly﻿ žiedų…</a:t>
            </a:r>
          </a:p>
          <a:p>
            <a:endParaRPr lang="en-US" sz="1800" dirty="0" smtClean="0"/>
          </a:p>
          <a:p>
            <a:r>
              <a:rPr lang="lt-LT" sz="1800" dirty="0" smtClean="0"/>
              <a:t>O, motinėle, ateik,</a:t>
            </a:r>
          </a:p>
          <a:p>
            <a:r>
              <a:rPr lang="lt-LT" sz="1800" dirty="0" smtClean="0"/>
              <a:t>Į šviesią naktį ten,</a:t>
            </a:r>
          </a:p>
          <a:p>
            <a:r>
              <a:rPr lang="lt-LT" sz="1800" dirty="0" smtClean="0"/>
              <a:t>Kur sapnai...</a:t>
            </a:r>
          </a:p>
          <a:p>
            <a:pPr lvl="0"/>
            <a:endParaRPr lang="en-US" sz="1800" dirty="0" smtClean="0"/>
          </a:p>
          <a:p>
            <a:pPr lvl="0"/>
            <a:r>
              <a:rPr lang="lt-LT" sz="1800" dirty="0" smtClean="0"/>
              <a:t>Plaukus supink man sidabru,</a:t>
            </a:r>
          </a:p>
          <a:p>
            <a:r>
              <a:rPr lang="lt-LT" sz="1800" dirty="0" smtClean="0"/>
              <a:t>Pažiūrėk, pažiūrėk</a:t>
            </a:r>
            <a:r>
              <a:rPr lang="en-US" sz="1800" dirty="0" smtClean="0"/>
              <a:t>,</a:t>
            </a:r>
            <a:r>
              <a:rPr lang="lt-LT" sz="1800" dirty="0" smtClean="0"/>
              <a:t> laukų žiedai…</a:t>
            </a:r>
          </a:p>
          <a:p>
            <a:r>
              <a:rPr lang="lt-LT" sz="1800" dirty="0" smtClean="0"/>
              <a:t>Rūkas alyvų ežere,</a:t>
            </a:r>
          </a:p>
          <a:p>
            <a:r>
              <a:rPr lang="lt-LT" sz="1800" dirty="0" smtClean="0"/>
              <a:t>Sutema, sutema šaly žiedų...</a:t>
            </a:r>
          </a:p>
          <a:p>
            <a:endParaRPr lang="en-US" sz="1800" dirty="0" smtClean="0"/>
          </a:p>
          <a:p>
            <a:r>
              <a:rPr lang="lt-LT" sz="1800" dirty="0" smtClean="0"/>
              <a:t>O, motinėle, ateik,</a:t>
            </a:r>
          </a:p>
          <a:p>
            <a:r>
              <a:rPr lang="lt-LT" sz="1800" dirty="0" smtClean="0"/>
              <a:t>Į šviesią﻿ naktį ten,</a:t>
            </a:r>
          </a:p>
          <a:p>
            <a:r>
              <a:rPr lang="lt-LT" sz="1800" dirty="0" smtClean="0"/>
              <a:t>Kur varpai, kur varpai, kur varpai..</a:t>
            </a:r>
            <a:endParaRPr lang="en-US" sz="1800" dirty="0" smtClean="0"/>
          </a:p>
          <a:p>
            <a:endParaRPr lang="lt-LT" sz="1800" dirty="0" smtClean="0"/>
          </a:p>
          <a:p>
            <a:pPr lvl="0"/>
            <a:r>
              <a:rPr lang="lt-LT" sz="1800" dirty="0" smtClean="0"/>
              <a:t>Kokie šviesūs ten sapnai, </a:t>
            </a:r>
          </a:p>
          <a:p>
            <a:pPr lvl="0"/>
            <a:r>
              <a:rPr lang="lt-LT" sz="1800" dirty="0" smtClean="0"/>
              <a:t>Savo mylimą matau... </a:t>
            </a:r>
          </a:p>
          <a:p>
            <a:pPr lvl="0"/>
            <a:r>
              <a:rPr lang="lt-LT" sz="1800" dirty="0" smtClean="0"/>
              <a:t>Kokie šviesūs ten sapnai, </a:t>
            </a:r>
          </a:p>
          <a:p>
            <a:pPr lvl="0"/>
            <a:r>
              <a:rPr lang="lt-LT" sz="1800" dirty="0" smtClean="0"/>
              <a:t>Savo mylimą matau. </a:t>
            </a:r>
          </a:p>
          <a:p>
            <a:endParaRPr lang="lt-LT" dirty="0"/>
          </a:p>
        </p:txBody>
      </p:sp>
      <p:pic>
        <p:nvPicPr>
          <p:cNvPr id="7" name="Turinio vietos rezervavimo ženklas 6" descr="venuovirs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292081" y="980728"/>
            <a:ext cx="3168352" cy="5400600"/>
          </a:xfr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ntraštė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“</a:t>
            </a:r>
            <a:r>
              <a:rPr lang="en-US" dirty="0" err="1" smtClean="0"/>
              <a:t>Velnio</a:t>
            </a:r>
            <a:r>
              <a:rPr lang="en-US" dirty="0" smtClean="0"/>
              <a:t> </a:t>
            </a:r>
            <a:r>
              <a:rPr lang="en-US" dirty="0" err="1" smtClean="0"/>
              <a:t>nuotaka</a:t>
            </a:r>
            <a:r>
              <a:rPr lang="en-US" dirty="0" smtClean="0"/>
              <a:t>”</a:t>
            </a:r>
            <a:endParaRPr lang="lt-LT" dirty="0"/>
          </a:p>
        </p:txBody>
      </p:sp>
      <p:sp>
        <p:nvSpPr>
          <p:cNvPr id="8" name="Teksto vietos rezervavimo ženklas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err="1" smtClean="0"/>
              <a:t>Jurga</a:t>
            </a:r>
            <a:r>
              <a:rPr lang="en-US" dirty="0" smtClean="0"/>
              <a:t> </a:t>
            </a:r>
            <a:r>
              <a:rPr lang="en-US" dirty="0" err="1" smtClean="0"/>
              <a:t>ir</a:t>
            </a:r>
            <a:r>
              <a:rPr lang="en-US" dirty="0" smtClean="0"/>
              <a:t> Pin</a:t>
            </a:r>
            <a:r>
              <a:rPr lang="lt-LT" dirty="0" err="1" smtClean="0"/>
              <a:t>čukas</a:t>
            </a:r>
            <a:endParaRPr lang="lt-LT" dirty="0"/>
          </a:p>
        </p:txBody>
      </p:sp>
      <p:sp>
        <p:nvSpPr>
          <p:cNvPr id="9" name="Teksto vietos rezervavimo ženklas 8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lt-LT" dirty="0" smtClean="0"/>
              <a:t>Jurga ir Girdvainis</a:t>
            </a:r>
            <a:endParaRPr lang="lt-LT" dirty="0"/>
          </a:p>
        </p:txBody>
      </p:sp>
      <p:pic>
        <p:nvPicPr>
          <p:cNvPr id="5" name="Turinio vietos rezervavimo ženklas 4" descr="jurga ir pin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899592" y="2780928"/>
            <a:ext cx="3312367" cy="3816424"/>
          </a:xfrm>
        </p:spPr>
      </p:pic>
      <p:pic>
        <p:nvPicPr>
          <p:cNvPr id="6" name="Turinio vietos rezervavimo ženklas 5" descr="jurgairgird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5220072" y="2708920"/>
            <a:ext cx="3528392" cy="3888432"/>
          </a:xfr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370416"/>
          </a:xfrm>
        </p:spPr>
        <p:txBody>
          <a:bodyPr>
            <a:normAutofit fontScale="90000"/>
          </a:bodyPr>
          <a:lstStyle/>
          <a:p>
            <a:pPr algn="ctr"/>
            <a:r>
              <a:rPr lang="lt-LT" dirty="0" smtClean="0"/>
              <a:t>Girdvainis – Jurgos mylimasis (aktorius Regimantas Adomaitis).</a:t>
            </a:r>
            <a:endParaRPr lang="lt-LT" dirty="0"/>
          </a:p>
        </p:txBody>
      </p:sp>
      <p:pic>
        <p:nvPicPr>
          <p:cNvPr id="7" name="Turinio vietos rezervavimo ženklas 6" descr="adomaiisseniau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6" y="1988840"/>
            <a:ext cx="3384376" cy="4608512"/>
          </a:xfrm>
        </p:spPr>
      </p:pic>
      <p:pic>
        <p:nvPicPr>
          <p:cNvPr id="8" name="Turinio vietos rezervavimo ženklas 7" descr="adomaitis dabar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580113" y="1988840"/>
            <a:ext cx="3168352" cy="4536504"/>
          </a:xfr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dirty="0" smtClean="0"/>
              <a:t>Jurga – </a:t>
            </a:r>
            <a:r>
              <a:rPr lang="lt-LT" dirty="0" err="1" smtClean="0"/>
              <a:t>Baltaragio</a:t>
            </a:r>
            <a:r>
              <a:rPr lang="lt-LT" dirty="0" smtClean="0"/>
              <a:t> dukra </a:t>
            </a:r>
            <a:br>
              <a:rPr lang="lt-LT" dirty="0" smtClean="0"/>
            </a:br>
            <a:r>
              <a:rPr lang="lt-LT" dirty="0" smtClean="0"/>
              <a:t>(aktorė Vaiva Mainelytė)</a:t>
            </a:r>
            <a:endParaRPr lang="lt-LT" dirty="0"/>
          </a:p>
        </p:txBody>
      </p:sp>
      <p:pic>
        <p:nvPicPr>
          <p:cNvPr id="5" name="Turinio vietos rezervavimo ženklas 4" descr="vaiva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6" y="2132856"/>
            <a:ext cx="3600400" cy="4536504"/>
          </a:xfrm>
        </p:spPr>
      </p:pic>
      <p:pic>
        <p:nvPicPr>
          <p:cNvPr id="6" name="Turinio vietos rezervavimo ženklas 5" descr="vaiadabar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508104" y="2060848"/>
            <a:ext cx="3024336" cy="4608512"/>
          </a:xfr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457200" y="260648"/>
            <a:ext cx="8686800" cy="1656184"/>
          </a:xfrm>
        </p:spPr>
        <p:txBody>
          <a:bodyPr>
            <a:noAutofit/>
          </a:bodyPr>
          <a:lstStyle/>
          <a:p>
            <a:r>
              <a:rPr lang="lt-LT" sz="3200" dirty="0" smtClean="0"/>
              <a:t>1981 </a:t>
            </a:r>
            <a:r>
              <a:rPr lang="en-US" sz="3200" dirty="0" smtClean="0"/>
              <a:t>m.</a:t>
            </a:r>
            <a:r>
              <a:rPr lang="lt-LT" sz="3200" dirty="0" smtClean="0"/>
              <a:t> kompozitorius K.Antanėlis ir poetas S.Geda sukuria roko operą „Meilė ir mirtis </a:t>
            </a:r>
            <a:r>
              <a:rPr lang="lt-LT" sz="3200" dirty="0" err="1" smtClean="0"/>
              <a:t>Veronoje</a:t>
            </a:r>
            <a:r>
              <a:rPr lang="lt-LT" sz="3200" dirty="0" smtClean="0"/>
              <a:t>” pagal Šekspyro tragediją „</a:t>
            </a:r>
            <a:r>
              <a:rPr lang="lt-LT" sz="3200" dirty="0" err="1" smtClean="0"/>
              <a:t>Romeo</a:t>
            </a:r>
            <a:r>
              <a:rPr lang="lt-LT" sz="3200" dirty="0" smtClean="0"/>
              <a:t> ir </a:t>
            </a:r>
            <a:r>
              <a:rPr lang="lt-LT" sz="3200" dirty="0" err="1" smtClean="0"/>
              <a:t>Džuljeta</a:t>
            </a:r>
            <a:r>
              <a:rPr lang="lt-LT" sz="3200" dirty="0" smtClean="0"/>
              <a:t>“.</a:t>
            </a:r>
            <a:endParaRPr lang="lt-LT" sz="3200" dirty="0"/>
          </a:p>
        </p:txBody>
      </p:sp>
      <p:pic>
        <p:nvPicPr>
          <p:cNvPr id="7" name="Turinio vietos rezervavimo ženklas 6" descr="mei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827584" y="2060848"/>
            <a:ext cx="3384376" cy="4797152"/>
          </a:xfrm>
        </p:spPr>
      </p:pic>
      <p:pic>
        <p:nvPicPr>
          <p:cNvPr id="8" name="Turinio vietos rezervavimo ženklas 7" descr="mei2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788024" y="2060848"/>
            <a:ext cx="3528392" cy="4392487"/>
          </a:xfr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ntraštė 4"/>
          <p:cNvSpPr>
            <a:spLocks noGrp="1"/>
          </p:cNvSpPr>
          <p:nvPr>
            <p:ph type="title"/>
          </p:nvPr>
        </p:nvSpPr>
        <p:spPr>
          <a:xfrm>
            <a:off x="685800" y="0"/>
            <a:ext cx="2743200" cy="45719"/>
          </a:xfrm>
        </p:spPr>
        <p:txBody>
          <a:bodyPr/>
          <a:lstStyle/>
          <a:p>
            <a:endParaRPr lang="lt-LT" dirty="0"/>
          </a:p>
        </p:txBody>
      </p:sp>
      <p:sp>
        <p:nvSpPr>
          <p:cNvPr id="7" name="Teksto vietos rezervavimo ženklas 6"/>
          <p:cNvSpPr>
            <a:spLocks noGrp="1"/>
          </p:cNvSpPr>
          <p:nvPr>
            <p:ph type="body" idx="2"/>
          </p:nvPr>
        </p:nvSpPr>
        <p:spPr>
          <a:xfrm>
            <a:off x="179512" y="620688"/>
            <a:ext cx="3816424" cy="5688632"/>
          </a:xfrm>
        </p:spPr>
        <p:txBody>
          <a:bodyPr>
            <a:noAutofit/>
          </a:bodyPr>
          <a:lstStyle/>
          <a:p>
            <a:pPr algn="ctr"/>
            <a:r>
              <a:rPr lang="lt-LT" sz="1600" b="1" i="1" dirty="0" err="1" smtClean="0"/>
              <a:t>Romeo</a:t>
            </a:r>
            <a:r>
              <a:rPr lang="lt-LT" sz="1600" dirty="0" smtClean="0"/>
              <a:t/>
            </a:r>
            <a:br>
              <a:rPr lang="lt-LT" sz="1600" dirty="0" smtClean="0"/>
            </a:br>
            <a:r>
              <a:rPr lang="lt-LT" sz="1800" dirty="0" smtClean="0"/>
              <a:t>Vėl matau tavo veidą, akis ir rankas...</a:t>
            </a:r>
            <a:br>
              <a:rPr lang="lt-LT" sz="1800" dirty="0" smtClean="0"/>
            </a:br>
            <a:r>
              <a:rPr lang="lt-LT" sz="1800" dirty="0" smtClean="0"/>
              <a:t>Klausyk, aš tau kalbėsiu.</a:t>
            </a:r>
            <a:br>
              <a:rPr lang="lt-LT" sz="1800" dirty="0" smtClean="0"/>
            </a:br>
            <a:r>
              <a:rPr lang="lt-LT" sz="1800" dirty="0" smtClean="0"/>
              <a:t>Toks jausmas tarsi plaukčiau per mėlynas bangas,</a:t>
            </a:r>
            <a:br>
              <a:rPr lang="lt-LT" sz="1800" dirty="0" smtClean="0"/>
            </a:br>
            <a:r>
              <a:rPr lang="lt-LT" sz="1800" dirty="0" smtClean="0"/>
              <a:t>Per meilės jūrą šviesią.</a:t>
            </a:r>
            <a:br>
              <a:rPr lang="lt-LT" sz="1800" dirty="0" smtClean="0"/>
            </a:br>
            <a:r>
              <a:rPr lang="lt-LT" sz="1800" dirty="0" smtClean="0"/>
              <a:t/>
            </a:r>
            <a:br>
              <a:rPr lang="lt-LT" sz="1800" dirty="0" smtClean="0"/>
            </a:br>
            <a:r>
              <a:rPr lang="lt-LT" sz="1800" dirty="0" smtClean="0"/>
              <a:t>Kelkis ir pažvelk, visa padangė virš mūs</a:t>
            </a:r>
            <a:br>
              <a:rPr lang="lt-LT" sz="1800" dirty="0" smtClean="0"/>
            </a:br>
            <a:r>
              <a:rPr lang="lt-LT" sz="1800" dirty="0" smtClean="0"/>
              <a:t>Tarsi pražydęs medis.</a:t>
            </a:r>
            <a:br>
              <a:rPr lang="lt-LT" sz="1800" dirty="0" smtClean="0"/>
            </a:br>
            <a:r>
              <a:rPr lang="lt-LT" sz="1800" dirty="0" smtClean="0"/>
              <a:t>Tokia šviesa aplink, nebeatskirčiau aš dabar</a:t>
            </a:r>
            <a:br>
              <a:rPr lang="lt-LT" sz="1800" dirty="0" smtClean="0"/>
            </a:br>
            <a:r>
              <a:rPr lang="lt-LT" sz="1800" dirty="0" smtClean="0"/>
              <a:t>Kaitrios ugnies nuo ledo.</a:t>
            </a:r>
            <a:br>
              <a:rPr lang="lt-LT" sz="1800" dirty="0" smtClean="0"/>
            </a:br>
            <a:r>
              <a:rPr lang="lt-LT" sz="1800" dirty="0" smtClean="0"/>
              <a:t/>
            </a:r>
            <a:br>
              <a:rPr lang="lt-LT" sz="1800" dirty="0" smtClean="0"/>
            </a:br>
            <a:r>
              <a:rPr lang="lt-LT" sz="1800" i="1" dirty="0" smtClean="0"/>
              <a:t>Kaip pavydžiu aš mėnuliui,</a:t>
            </a:r>
            <a:br>
              <a:rPr lang="lt-LT" sz="1800" i="1" dirty="0" smtClean="0"/>
            </a:br>
            <a:r>
              <a:rPr lang="lt-LT" sz="1800" i="1" dirty="0" smtClean="0"/>
              <a:t>Nakčiai, rytui ir žvaigždėms –</a:t>
            </a:r>
            <a:br>
              <a:rPr lang="lt-LT" sz="1800" i="1" dirty="0" smtClean="0"/>
            </a:br>
            <a:r>
              <a:rPr lang="lt-LT" sz="1800" i="1" dirty="0" smtClean="0"/>
              <a:t>Toms mažoms ir didelėms dangaus gėlėms,</a:t>
            </a:r>
            <a:br>
              <a:rPr lang="lt-LT" sz="1800" i="1" dirty="0" smtClean="0"/>
            </a:br>
            <a:r>
              <a:rPr lang="lt-LT" sz="1800" i="1" dirty="0" smtClean="0"/>
              <a:t>Kurios tave kasnakt lankyti gali...</a:t>
            </a:r>
            <a:r>
              <a:rPr lang="lt-LT" sz="1800" dirty="0" smtClean="0"/>
              <a:t/>
            </a:r>
            <a:br>
              <a:rPr lang="lt-LT" sz="1800" dirty="0" smtClean="0"/>
            </a:br>
            <a:r>
              <a:rPr lang="lt-LT" sz="1800" dirty="0" smtClean="0"/>
              <a:t/>
            </a:r>
            <a:br>
              <a:rPr lang="lt-LT" sz="1800" dirty="0" smtClean="0"/>
            </a:br>
            <a:r>
              <a:rPr lang="lt-LT" sz="1600" dirty="0" smtClean="0"/>
              <a:t/>
            </a:r>
            <a:br>
              <a:rPr lang="lt-LT" sz="1600" dirty="0" smtClean="0"/>
            </a:br>
            <a:r>
              <a:rPr lang="lt-LT" sz="1600" dirty="0" smtClean="0"/>
              <a:t/>
            </a:r>
            <a:br>
              <a:rPr lang="lt-LT" sz="1600" dirty="0" smtClean="0"/>
            </a:br>
            <a:endParaRPr lang="lt-LT" sz="1600" dirty="0"/>
          </a:p>
        </p:txBody>
      </p:sp>
      <p:pic>
        <p:nvPicPr>
          <p:cNvPr id="13" name="Turinio vietos rezervavimo ženklas 12" descr="genbau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 rot="322576">
            <a:off x="4211960" y="692696"/>
            <a:ext cx="4608512" cy="5400600"/>
          </a:xfr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ntraštė 5"/>
          <p:cNvSpPr>
            <a:spLocks noGrp="1"/>
          </p:cNvSpPr>
          <p:nvPr>
            <p:ph type="title"/>
          </p:nvPr>
        </p:nvSpPr>
        <p:spPr>
          <a:xfrm>
            <a:off x="685800" y="-45719"/>
            <a:ext cx="2743200" cy="45719"/>
          </a:xfrm>
        </p:spPr>
        <p:txBody>
          <a:bodyPr/>
          <a:lstStyle/>
          <a:p>
            <a:endParaRPr lang="lt-LT"/>
          </a:p>
        </p:txBody>
      </p:sp>
      <p:sp>
        <p:nvSpPr>
          <p:cNvPr id="9" name="Teksto vietos rezervavimo ženklas 8"/>
          <p:cNvSpPr>
            <a:spLocks noGrp="1"/>
          </p:cNvSpPr>
          <p:nvPr>
            <p:ph type="body" idx="2"/>
          </p:nvPr>
        </p:nvSpPr>
        <p:spPr>
          <a:xfrm>
            <a:off x="251520" y="332656"/>
            <a:ext cx="4248472" cy="5915744"/>
          </a:xfrm>
        </p:spPr>
        <p:txBody>
          <a:bodyPr>
            <a:noAutofit/>
          </a:bodyPr>
          <a:lstStyle/>
          <a:p>
            <a:pPr algn="ctr"/>
            <a:r>
              <a:rPr lang="lt-LT" sz="1600" b="1" i="1" dirty="0" err="1" smtClean="0"/>
              <a:t>Džuljeta</a:t>
            </a:r>
            <a:r>
              <a:rPr lang="lt-LT" sz="1600" dirty="0" smtClean="0"/>
              <a:t/>
            </a:r>
            <a:br>
              <a:rPr lang="lt-LT" sz="1600" dirty="0" smtClean="0"/>
            </a:br>
            <a:r>
              <a:rPr lang="lt-LT" sz="1600" dirty="0" smtClean="0"/>
              <a:t>Sakyk, kaip patekai tu čia? </a:t>
            </a:r>
            <a:br>
              <a:rPr lang="lt-LT" sz="1600" dirty="0" smtClean="0"/>
            </a:br>
            <a:r>
              <a:rPr lang="lt-LT" sz="1600" dirty="0" smtClean="0"/>
              <a:t>Kaip suradai mane?</a:t>
            </a:r>
            <a:br>
              <a:rPr lang="lt-LT" sz="1600" dirty="0" smtClean="0"/>
            </a:br>
            <a:r>
              <a:rPr lang="lt-LT" sz="1600" dirty="0" smtClean="0"/>
              <a:t>Gal naktis davė tau sparnus?</a:t>
            </a:r>
            <a:br>
              <a:rPr lang="lt-LT" sz="1600" dirty="0" smtClean="0"/>
            </a:br>
            <a:r>
              <a:rPr lang="lt-LT" sz="1600" dirty="0" smtClean="0"/>
              <a:t>Ir žodžiais savo kaip gėlių upe </a:t>
            </a:r>
            <a:br>
              <a:rPr lang="lt-LT" sz="1600" dirty="0" smtClean="0"/>
            </a:br>
            <a:r>
              <a:rPr lang="lt-LT" sz="1600" dirty="0" smtClean="0"/>
              <a:t>Tu svaigini mane...</a:t>
            </a:r>
            <a:br>
              <a:rPr lang="lt-LT" sz="1600" dirty="0" smtClean="0"/>
            </a:br>
            <a:r>
              <a:rPr lang="lt-LT" sz="1600" dirty="0" smtClean="0"/>
              <a:t>Gal tai sapnas? Bijau nubust.</a:t>
            </a:r>
            <a:br>
              <a:rPr lang="lt-LT" sz="1600" dirty="0" smtClean="0"/>
            </a:br>
            <a:r>
              <a:rPr lang="lt-LT" sz="1600" dirty="0" smtClean="0"/>
              <a:t/>
            </a:r>
            <a:br>
              <a:rPr lang="lt-LT" sz="1600" dirty="0" smtClean="0"/>
            </a:br>
            <a:r>
              <a:rPr lang="lt-LT" sz="1600" i="1" dirty="0" smtClean="0"/>
              <a:t>Nereikia man priesaikų jokių,</a:t>
            </a:r>
            <a:br>
              <a:rPr lang="lt-LT" sz="1600" i="1" dirty="0" smtClean="0"/>
            </a:br>
            <a:r>
              <a:rPr lang="lt-LT" sz="1600" i="1" dirty="0" smtClean="0"/>
              <a:t>Nereikia, tikrai tavim tikiu!</a:t>
            </a:r>
            <a:br>
              <a:rPr lang="lt-LT" sz="1600" i="1" dirty="0" smtClean="0"/>
            </a:br>
            <a:r>
              <a:rPr lang="lt-LT" sz="1600" i="1" dirty="0" smtClean="0"/>
              <a:t>Balta, šviesi šita naktis,</a:t>
            </a:r>
            <a:br>
              <a:rPr lang="lt-LT" sz="1600" i="1" dirty="0" smtClean="0"/>
            </a:br>
            <a:r>
              <a:rPr lang="lt-LT" sz="1600" i="1" dirty="0" smtClean="0"/>
              <a:t>Ir tu visai arti...</a:t>
            </a:r>
            <a:r>
              <a:rPr lang="lt-LT" sz="1600" dirty="0" smtClean="0"/>
              <a:t/>
            </a:r>
            <a:br>
              <a:rPr lang="lt-LT" sz="1600" dirty="0" smtClean="0"/>
            </a:br>
            <a:r>
              <a:rPr lang="lt-LT" sz="1600" dirty="0" smtClean="0"/>
              <a:t/>
            </a:r>
            <a:br>
              <a:rPr lang="lt-LT" sz="1600" dirty="0" smtClean="0"/>
            </a:br>
            <a:r>
              <a:rPr lang="lt-LT" sz="1600" dirty="0" smtClean="0"/>
              <a:t>Kodėl </a:t>
            </a:r>
            <a:r>
              <a:rPr lang="lt-LT" sz="1600" dirty="0" err="1" smtClean="0"/>
              <a:t>Montekis</a:t>
            </a:r>
            <a:r>
              <a:rPr lang="lt-LT" sz="1600" dirty="0" smtClean="0"/>
              <a:t> tu esi?</a:t>
            </a:r>
            <a:br>
              <a:rPr lang="lt-LT" sz="1600" dirty="0" smtClean="0"/>
            </a:br>
            <a:r>
              <a:rPr lang="lt-LT" sz="1600" dirty="0" smtClean="0"/>
              <a:t>Tarp mūsų praraja</a:t>
            </a:r>
            <a:br>
              <a:rPr lang="lt-LT" sz="1600" dirty="0" smtClean="0"/>
            </a:br>
            <a:r>
              <a:rPr lang="lt-LT" sz="1600" dirty="0" smtClean="0"/>
              <a:t>Gili, baisi. Ir man taip neramu.</a:t>
            </a:r>
            <a:br>
              <a:rPr lang="lt-LT" sz="1600" dirty="0" smtClean="0"/>
            </a:br>
            <a:r>
              <a:rPr lang="lt-LT" sz="1600" dirty="0" smtClean="0"/>
              <a:t>Kodėl </a:t>
            </a:r>
            <a:r>
              <a:rPr lang="lt-LT" sz="1600" dirty="0" err="1" smtClean="0"/>
              <a:t>Montekis</a:t>
            </a:r>
            <a:r>
              <a:rPr lang="lt-LT" sz="1600" dirty="0" smtClean="0"/>
              <a:t>, kam vardų,</a:t>
            </a:r>
            <a:br>
              <a:rPr lang="lt-LT" sz="1600" dirty="0" smtClean="0"/>
            </a:br>
            <a:r>
              <a:rPr lang="lt-LT" sz="1600" dirty="0" smtClean="0"/>
              <a:t>Kam mums reik vardų?</a:t>
            </a:r>
            <a:br>
              <a:rPr lang="lt-LT" sz="1600" dirty="0" smtClean="0"/>
            </a:br>
            <a:r>
              <a:rPr lang="lt-LT" sz="1600" dirty="0" smtClean="0"/>
              <a:t>Būki mėnuo ar dangus be krantų...</a:t>
            </a:r>
            <a:br>
              <a:rPr lang="lt-LT" sz="1600" dirty="0" smtClean="0"/>
            </a:br>
            <a:r>
              <a:rPr lang="lt-LT" sz="1600" dirty="0" smtClean="0"/>
              <a:t/>
            </a:r>
            <a:br>
              <a:rPr lang="lt-LT" sz="1600" dirty="0" smtClean="0"/>
            </a:br>
            <a:r>
              <a:rPr lang="lt-LT" sz="1600" i="1" dirty="0" smtClean="0"/>
              <a:t>Nereikia man priesaikų jokių,</a:t>
            </a:r>
            <a:br>
              <a:rPr lang="lt-LT" sz="1600" i="1" dirty="0" smtClean="0"/>
            </a:br>
            <a:r>
              <a:rPr lang="lt-LT" sz="1600" i="1" dirty="0" smtClean="0"/>
              <a:t>Nereikia, tikrai tavim tikiu!</a:t>
            </a:r>
            <a:br>
              <a:rPr lang="lt-LT" sz="1600" i="1" dirty="0" smtClean="0"/>
            </a:br>
            <a:r>
              <a:rPr lang="lt-LT" sz="1600" i="1" dirty="0" smtClean="0"/>
              <a:t>Balta, šviesi šita naktis,</a:t>
            </a:r>
            <a:br>
              <a:rPr lang="lt-LT" sz="1600" i="1" dirty="0" smtClean="0"/>
            </a:br>
            <a:r>
              <a:rPr lang="lt-LT" sz="1600" i="1" dirty="0" smtClean="0"/>
              <a:t>Ir tu visai arti...</a:t>
            </a:r>
            <a:r>
              <a:rPr lang="lt-LT" sz="1600" dirty="0" smtClean="0"/>
              <a:t/>
            </a:r>
            <a:br>
              <a:rPr lang="lt-LT" sz="1600" dirty="0" smtClean="0"/>
            </a:br>
            <a:endParaRPr lang="lt-LT" sz="1600" dirty="0"/>
          </a:p>
        </p:txBody>
      </p:sp>
      <p:pic>
        <p:nvPicPr>
          <p:cNvPr id="8" name="Paveikslėlio vietos rezervavimo ženklas 7" descr="manta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 rot="483513">
            <a:off x="5220072" y="692696"/>
            <a:ext cx="3528391" cy="5544616"/>
          </a:xfr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322360"/>
          </a:xfrm>
        </p:spPr>
        <p:txBody>
          <a:bodyPr/>
          <a:lstStyle/>
          <a:p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3166120" cy="4572000"/>
          </a:xfrm>
        </p:spPr>
        <p:txBody>
          <a:bodyPr>
            <a:normAutofit/>
          </a:bodyPr>
          <a:lstStyle/>
          <a:p>
            <a:pPr algn="ctr"/>
            <a:r>
              <a:rPr lang="lt-LT" sz="1800" b="1" i="1" dirty="0" err="1" smtClean="0"/>
              <a:t>Džuljeta</a:t>
            </a:r>
            <a:endParaRPr lang="en-US" sz="1800" b="1" i="1" dirty="0" smtClean="0"/>
          </a:p>
          <a:p>
            <a:pPr algn="ctr"/>
            <a:r>
              <a:rPr lang="lt-LT" sz="1800" dirty="0" smtClean="0"/>
              <a:t/>
            </a:r>
            <a:br>
              <a:rPr lang="lt-LT" sz="1800" dirty="0" smtClean="0"/>
            </a:br>
            <a:r>
              <a:rPr lang="lt-LT" sz="1800" dirty="0" smtClean="0"/>
              <a:t>Nereikia man priesaikų jokių,</a:t>
            </a:r>
            <a:br>
              <a:rPr lang="lt-LT" sz="1800" dirty="0" smtClean="0"/>
            </a:br>
            <a:r>
              <a:rPr lang="lt-LT" sz="1800" dirty="0" smtClean="0"/>
              <a:t>Nereikia, tikrai tavim tikiu!</a:t>
            </a:r>
            <a:br>
              <a:rPr lang="lt-LT" sz="1800" dirty="0" smtClean="0"/>
            </a:br>
            <a:r>
              <a:rPr lang="lt-LT" sz="1800" dirty="0" smtClean="0"/>
              <a:t>Balta, šviesi šita naktis,</a:t>
            </a:r>
            <a:br>
              <a:rPr lang="lt-LT" sz="1800" dirty="0" smtClean="0"/>
            </a:br>
            <a:r>
              <a:rPr lang="lt-LT" sz="1800" dirty="0" smtClean="0"/>
              <a:t>Ir tu visai arti...</a:t>
            </a:r>
            <a:br>
              <a:rPr lang="lt-LT" sz="1800" dirty="0" smtClean="0"/>
            </a:br>
            <a:endParaRPr lang="en-US" sz="1800" dirty="0" smtClean="0"/>
          </a:p>
          <a:p>
            <a:pPr algn="ctr"/>
            <a:r>
              <a:rPr lang="lt-LT" sz="1800" dirty="0" smtClean="0"/>
              <a:t/>
            </a:r>
            <a:br>
              <a:rPr lang="lt-LT" sz="1800" dirty="0" smtClean="0"/>
            </a:br>
            <a:r>
              <a:rPr lang="lt-LT" sz="1800" b="1" i="1" dirty="0" smtClean="0"/>
              <a:t>Abu</a:t>
            </a:r>
            <a:endParaRPr lang="en-US" sz="1800" b="1" i="1" dirty="0" smtClean="0"/>
          </a:p>
          <a:p>
            <a:pPr algn="ctr"/>
            <a:r>
              <a:rPr lang="lt-LT" sz="1800" dirty="0" smtClean="0"/>
              <a:t/>
            </a:r>
            <a:br>
              <a:rPr lang="lt-LT" sz="1800" dirty="0" smtClean="0"/>
            </a:br>
            <a:r>
              <a:rPr lang="lt-LT" sz="1800" dirty="0" smtClean="0"/>
              <a:t>Ir tu visai arti...</a:t>
            </a:r>
            <a:br>
              <a:rPr lang="lt-LT" sz="1800" dirty="0" smtClean="0"/>
            </a:br>
            <a:r>
              <a:rPr lang="lt-LT" sz="1800" dirty="0" smtClean="0"/>
              <a:t>Ir tu visai arti...</a:t>
            </a:r>
            <a:br>
              <a:rPr lang="lt-LT" sz="1800" dirty="0" smtClean="0"/>
            </a:br>
            <a:endParaRPr lang="lt-LT" sz="1800" dirty="0"/>
          </a:p>
        </p:txBody>
      </p:sp>
      <p:pic>
        <p:nvPicPr>
          <p:cNvPr id="5" name="Turinio vietos rezervavimo ženklas 4" descr="abu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0" y="692696"/>
            <a:ext cx="3888431" cy="5544616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200" dirty="0" smtClean="0"/>
              <a:t>ITALIJA, VERONA. </a:t>
            </a:r>
            <a:r>
              <a:rPr lang="lt-LT" sz="3200" dirty="0" err="1" smtClean="0"/>
              <a:t>Džuljetos</a:t>
            </a:r>
            <a:r>
              <a:rPr lang="lt-LT" sz="3200" dirty="0" smtClean="0"/>
              <a:t> namas ir balkonas</a:t>
            </a:r>
            <a:endParaRPr lang="lt-LT" sz="3200" dirty="0"/>
          </a:p>
        </p:txBody>
      </p:sp>
      <p:pic>
        <p:nvPicPr>
          <p:cNvPr id="5" name="Turinio vietos rezervavimo ženklas 4" descr="bal namas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11561" y="2060848"/>
            <a:ext cx="3744416" cy="4536504"/>
          </a:xfrm>
        </p:spPr>
      </p:pic>
      <p:pic>
        <p:nvPicPr>
          <p:cNvPr id="6" name="Turinio vietos rezervavimo ženklas 5" descr="balkonas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292080" y="2060848"/>
            <a:ext cx="3456384" cy="4536504"/>
          </a:xfr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ntraštė 4"/>
          <p:cNvSpPr>
            <a:spLocks noGrp="1"/>
          </p:cNvSpPr>
          <p:nvPr>
            <p:ph type="title"/>
          </p:nvPr>
        </p:nvSpPr>
        <p:spPr>
          <a:xfrm>
            <a:off x="685800" y="-45719"/>
            <a:ext cx="2743200" cy="45719"/>
          </a:xfrm>
        </p:spPr>
        <p:txBody>
          <a:bodyPr/>
          <a:lstStyle/>
          <a:p>
            <a:endParaRPr lang="lt-LT" dirty="0"/>
          </a:p>
        </p:txBody>
      </p:sp>
      <p:sp>
        <p:nvSpPr>
          <p:cNvPr id="7" name="Teksto vietos rezervavimo ženklas 6"/>
          <p:cNvSpPr>
            <a:spLocks noGrp="1"/>
          </p:cNvSpPr>
          <p:nvPr>
            <p:ph type="body" idx="2"/>
          </p:nvPr>
        </p:nvSpPr>
        <p:spPr>
          <a:xfrm>
            <a:off x="179512" y="692696"/>
            <a:ext cx="4032448" cy="5904656"/>
          </a:xfrm>
        </p:spPr>
        <p:txBody>
          <a:bodyPr>
            <a:noAutofit/>
          </a:bodyPr>
          <a:lstStyle/>
          <a:p>
            <a:r>
              <a:rPr lang="lt-LT" sz="1800" dirty="0" smtClean="0"/>
              <a:t>Panteistinė oratorija: </a:t>
            </a:r>
            <a:r>
              <a:rPr lang="lt-LT" sz="1800" i="1" dirty="0" smtClean="0"/>
              <a:t>libretas</a:t>
            </a:r>
            <a:r>
              <a:rPr lang="lt-LT" sz="1800" dirty="0" smtClean="0"/>
              <a:t>. 1970. </a:t>
            </a:r>
            <a:endParaRPr lang="en-US" sz="1800" dirty="0" smtClean="0"/>
          </a:p>
          <a:p>
            <a:r>
              <a:rPr lang="lt-LT" sz="1800" dirty="0" smtClean="0"/>
              <a:t/>
            </a:r>
            <a:br>
              <a:rPr lang="lt-LT" sz="1800" dirty="0" smtClean="0"/>
            </a:br>
            <a:r>
              <a:rPr lang="lt-LT" sz="1800" b="1" dirty="0" smtClean="0"/>
              <a:t>Velnio nuotaka: </a:t>
            </a:r>
            <a:r>
              <a:rPr lang="lt-LT" sz="1800" b="1" i="1" dirty="0" smtClean="0"/>
              <a:t>scenarijus</a:t>
            </a:r>
            <a:r>
              <a:rPr lang="lt-LT" sz="1800" b="1" dirty="0" smtClean="0"/>
              <a:t>, 1974. </a:t>
            </a:r>
            <a:endParaRPr lang="en-US" sz="1800" b="1" dirty="0" smtClean="0"/>
          </a:p>
          <a:p>
            <a:r>
              <a:rPr lang="lt-LT" sz="1800" dirty="0" smtClean="0"/>
              <a:t/>
            </a:r>
            <a:br>
              <a:rPr lang="lt-LT" sz="1800" dirty="0" smtClean="0"/>
            </a:br>
            <a:r>
              <a:rPr lang="lt-LT" sz="1800" dirty="0" smtClean="0"/>
              <a:t>Paskutinės pagonių apeigos: </a:t>
            </a:r>
            <a:r>
              <a:rPr lang="lt-LT" sz="1800" i="1" dirty="0" smtClean="0"/>
              <a:t>libretas</a:t>
            </a:r>
            <a:r>
              <a:rPr lang="lt-LT" sz="1800" dirty="0" smtClean="0"/>
              <a:t>, 1978. </a:t>
            </a:r>
            <a:br>
              <a:rPr lang="lt-LT" sz="1800" dirty="0" smtClean="0"/>
            </a:br>
            <a:r>
              <a:rPr lang="lt-LT" sz="1800" dirty="0" smtClean="0"/>
              <a:t>Marių </a:t>
            </a:r>
            <a:r>
              <a:rPr lang="lt-LT" sz="1800" dirty="0" err="1" smtClean="0"/>
              <a:t>paukštė</a:t>
            </a:r>
            <a:r>
              <a:rPr lang="lt-LT" sz="1800" dirty="0" smtClean="0"/>
              <a:t>: </a:t>
            </a:r>
            <a:r>
              <a:rPr lang="lt-LT" sz="1800" i="1" dirty="0" smtClean="0"/>
              <a:t>libretas</a:t>
            </a:r>
            <a:r>
              <a:rPr lang="lt-LT" sz="1800" dirty="0" smtClean="0"/>
              <a:t>, 1979. </a:t>
            </a:r>
            <a:br>
              <a:rPr lang="lt-LT" sz="1800" dirty="0" smtClean="0"/>
            </a:br>
            <a:r>
              <a:rPr lang="lt-LT" sz="1800" dirty="0" smtClean="0"/>
              <a:t/>
            </a:r>
            <a:br>
              <a:rPr lang="lt-LT" sz="1800" dirty="0" smtClean="0"/>
            </a:br>
            <a:r>
              <a:rPr lang="lt-LT" sz="1800" b="1" dirty="0" smtClean="0"/>
              <a:t>Meilė ir mirtis </a:t>
            </a:r>
            <a:r>
              <a:rPr lang="lt-LT" sz="1800" b="1" dirty="0" err="1" smtClean="0"/>
              <a:t>Veronoje</a:t>
            </a:r>
            <a:r>
              <a:rPr lang="lt-LT" sz="1800" b="1" dirty="0" smtClean="0"/>
              <a:t>:</a:t>
            </a:r>
            <a:r>
              <a:rPr lang="lt-LT" sz="1800" b="1" i="1" dirty="0" smtClean="0"/>
              <a:t> libretas</a:t>
            </a:r>
            <a:r>
              <a:rPr lang="lt-LT" sz="1800" b="1" dirty="0" smtClean="0"/>
              <a:t>, 1982. </a:t>
            </a:r>
            <a:r>
              <a:rPr lang="lt-LT" sz="1800" dirty="0" smtClean="0"/>
              <a:t/>
            </a:r>
            <a:br>
              <a:rPr lang="lt-LT" sz="1800" dirty="0" smtClean="0"/>
            </a:br>
            <a:r>
              <a:rPr lang="lt-LT" sz="1800" dirty="0" smtClean="0"/>
              <a:t/>
            </a:r>
            <a:br>
              <a:rPr lang="lt-LT" sz="1800" dirty="0" smtClean="0"/>
            </a:br>
            <a:r>
              <a:rPr lang="lt-LT" sz="1800" dirty="0" smtClean="0"/>
              <a:t>Strazdas – žalias paukštis: </a:t>
            </a:r>
            <a:r>
              <a:rPr lang="lt-LT" sz="1800" i="1" dirty="0" smtClean="0"/>
              <a:t>libretas</a:t>
            </a:r>
            <a:r>
              <a:rPr lang="lt-LT" sz="1800" dirty="0" smtClean="0"/>
              <a:t>, 1984. </a:t>
            </a:r>
            <a:br>
              <a:rPr lang="lt-LT" sz="1800" dirty="0" smtClean="0"/>
            </a:br>
            <a:r>
              <a:rPr lang="lt-LT" sz="1800" dirty="0" smtClean="0"/>
              <a:t/>
            </a:r>
            <a:br>
              <a:rPr lang="lt-LT" sz="1800" dirty="0" smtClean="0"/>
            </a:br>
            <a:r>
              <a:rPr lang="lt-LT" sz="1800" dirty="0" smtClean="0"/>
              <a:t>Kaulo Senis ant geležinio kalno: </a:t>
            </a:r>
            <a:r>
              <a:rPr lang="lt-LT" sz="1800" i="1" dirty="0" smtClean="0"/>
              <a:t>libretas</a:t>
            </a:r>
            <a:r>
              <a:rPr lang="lt-LT" sz="1800" dirty="0" smtClean="0"/>
              <a:t>, 1987. </a:t>
            </a:r>
            <a:br>
              <a:rPr lang="lt-LT" sz="1800" dirty="0" smtClean="0"/>
            </a:br>
            <a:r>
              <a:rPr lang="lt-LT" sz="1800" dirty="0" smtClean="0"/>
              <a:t>Pasaulio medis: </a:t>
            </a:r>
            <a:r>
              <a:rPr lang="lt-LT" sz="1800" i="1" dirty="0" smtClean="0"/>
              <a:t>libretas</a:t>
            </a:r>
            <a:r>
              <a:rPr lang="lt-LT" sz="1800" dirty="0" smtClean="0"/>
              <a:t>, 1987. </a:t>
            </a:r>
            <a:br>
              <a:rPr lang="lt-LT" sz="1800" dirty="0" smtClean="0"/>
            </a:br>
            <a:r>
              <a:rPr lang="lt-LT" sz="1800" dirty="0" smtClean="0"/>
              <a:t/>
            </a:r>
            <a:br>
              <a:rPr lang="lt-LT" sz="1800" dirty="0" smtClean="0"/>
            </a:br>
            <a:r>
              <a:rPr lang="lt-LT" sz="1800" dirty="0" smtClean="0"/>
              <a:t>Magiškas sanskrito ratas:</a:t>
            </a:r>
            <a:r>
              <a:rPr lang="lt-LT" sz="1800" i="1" dirty="0" smtClean="0"/>
              <a:t> libretas</a:t>
            </a:r>
            <a:r>
              <a:rPr lang="lt-LT" sz="1800" dirty="0" smtClean="0"/>
              <a:t>, 1989.</a:t>
            </a:r>
            <a:endParaRPr lang="en-US" sz="1800" smtClean="0"/>
          </a:p>
          <a:p>
            <a:r>
              <a:rPr lang="lt-LT" sz="1800" dirty="0" smtClean="0"/>
              <a:t/>
            </a:r>
            <a:br>
              <a:rPr lang="lt-LT" sz="1800" dirty="0" smtClean="0"/>
            </a:br>
            <a:r>
              <a:rPr lang="lt-LT" sz="1800" dirty="0" smtClean="0"/>
              <a:t>Strazdas – žalias paukštis: </a:t>
            </a:r>
            <a:r>
              <a:rPr lang="lt-LT" sz="1800" i="1" dirty="0" smtClean="0"/>
              <a:t>scenarijus</a:t>
            </a:r>
            <a:r>
              <a:rPr lang="lt-LT" sz="1800" dirty="0" smtClean="0"/>
              <a:t>, 1989. </a:t>
            </a:r>
            <a:br>
              <a:rPr lang="lt-LT" sz="1800" dirty="0" smtClean="0"/>
            </a:br>
            <a:endParaRPr lang="lt-LT" sz="1800" dirty="0"/>
          </a:p>
        </p:txBody>
      </p:sp>
      <p:pic>
        <p:nvPicPr>
          <p:cNvPr id="8" name="Turinio vietos rezervavimo ženklas 7" descr="geda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355976" y="764704"/>
            <a:ext cx="4248472" cy="5760640"/>
          </a:xfr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algn="r"/>
            <a:r>
              <a:rPr lang="lt-LT" dirty="0" smtClean="0"/>
              <a:t>P</a:t>
            </a:r>
            <a:r>
              <a:rPr lang="en-US" dirty="0" err="1" smtClean="0"/>
              <a:t>areng</a:t>
            </a:r>
            <a:r>
              <a:rPr lang="lt-LT" dirty="0" smtClean="0"/>
              <a:t>ė </a:t>
            </a:r>
          </a:p>
          <a:p>
            <a:pPr algn="r"/>
            <a:r>
              <a:rPr lang="lt-LT" dirty="0" smtClean="0"/>
              <a:t>Pasvalio Petro Vileišio gimnazijos mokytoja </a:t>
            </a:r>
          </a:p>
          <a:p>
            <a:pPr algn="r"/>
            <a:r>
              <a:rPr lang="lt-LT" dirty="0" smtClean="0"/>
              <a:t>Vitalija </a:t>
            </a:r>
            <a:r>
              <a:rPr lang="lt-LT" dirty="0" err="1" smtClean="0"/>
              <a:t>Indrišionienė</a:t>
            </a:r>
            <a:endParaRPr lang="lt-LT" dirty="0" smtClean="0"/>
          </a:p>
          <a:p>
            <a:pPr algn="r"/>
            <a:r>
              <a:rPr lang="en-US" dirty="0" smtClean="0"/>
              <a:t>2011</a:t>
            </a:r>
            <a:endParaRPr lang="lt-LT" dirty="0" smtClean="0"/>
          </a:p>
          <a:p>
            <a:endParaRPr lang="lt-LT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rovė">
  <a:themeElements>
    <a:clrScheme name="Srovė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Srovė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224</TotalTime>
  <Words>150</Words>
  <Application>Microsoft Office PowerPoint</Application>
  <PresentationFormat>Demonstracija ekrane (4:3)</PresentationFormat>
  <Paragraphs>50</Paragraphs>
  <Slides>14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14</vt:i4>
      </vt:variant>
    </vt:vector>
  </HeadingPairs>
  <TitlesOfParts>
    <vt:vector size="15" baseType="lpstr">
      <vt:lpstr>Srovė</vt:lpstr>
      <vt:lpstr>SIGITAS GEDA –  SCENARISTAS IR LIBRETŲ AUTORIUS</vt:lpstr>
      <vt:lpstr>Poetas parašė du scenarijus ir aštuonis libretus.</vt:lpstr>
      <vt:lpstr>1974m. Geda pagal Kazio Borutos  romaną “Baltaragio malūnas” parašo scenarijų muzikiniam filmui “Velnio nuotaka”. </vt:lpstr>
      <vt:lpstr>Jurgos  arija</vt:lpstr>
      <vt:lpstr>“Velnio nuotaka”</vt:lpstr>
      <vt:lpstr>Girdvainis – Jurgos mylimasis (aktorius Regimantas Adomaitis).</vt:lpstr>
      <vt:lpstr>Jurga – Baltaragio dukra  (aktorė Vaiva Mainelytė)</vt:lpstr>
      <vt:lpstr>1981 m. kompozitorius K.Antanėlis ir poetas S.Geda sukuria roko operą „Meilė ir mirtis Veronoje” pagal Šekspyro tragediją „Romeo ir Džuljeta“.</vt:lpstr>
      <vt:lpstr>Skaidrė 9</vt:lpstr>
      <vt:lpstr>Skaidrė 10</vt:lpstr>
      <vt:lpstr>Skaidrė 11</vt:lpstr>
      <vt:lpstr>ITALIJA, VERONA. Džuljetos namas ir balkonas</vt:lpstr>
      <vt:lpstr>Skaidrė 13</vt:lpstr>
      <vt:lpstr>Skaidrė 14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SIGITAS GEDA – SCENARISTAS</dc:title>
  <dc:creator>Vitalija</dc:creator>
  <cp:lastModifiedBy>Vitalija</cp:lastModifiedBy>
  <cp:revision>54</cp:revision>
  <dcterms:created xsi:type="dcterms:W3CDTF">2011-01-22T15:45:47Z</dcterms:created>
  <dcterms:modified xsi:type="dcterms:W3CDTF">2011-02-04T17:33:32Z</dcterms:modified>
</cp:coreProperties>
</file>