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3" r:id="rId2"/>
    <p:sldId id="257" r:id="rId3"/>
    <p:sldId id="258" r:id="rId4"/>
    <p:sldId id="262" r:id="rId5"/>
    <p:sldId id="266" r:id="rId6"/>
    <p:sldId id="260" r:id="rId7"/>
    <p:sldId id="261" r:id="rId8"/>
    <p:sldId id="265" r:id="rId9"/>
    <p:sldId id="267" r:id="rId10"/>
    <p:sldId id="268" r:id="rId11"/>
    <p:sldId id="271" r:id="rId12"/>
    <p:sldId id="264" r:id="rId13"/>
    <p:sldId id="272" r:id="rId1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2"/>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18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7" name="Lygiašonis trikampis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Antraštė 7"/>
          <p:cNvSpPr>
            <a:spLocks noGrp="1"/>
          </p:cNvSpPr>
          <p:nvPr>
            <p:ph type="ctrTitle"/>
          </p:nvPr>
        </p:nvSpPr>
        <p:spPr>
          <a:xfrm>
            <a:off x="540544" y="776288"/>
            <a:ext cx="8062912" cy="1470025"/>
          </a:xfrm>
        </p:spPr>
        <p:txBody>
          <a:bodyPr anchor="b">
            <a:normAutofit/>
          </a:bodyPr>
          <a:lstStyle>
            <a:lvl1pPr algn="r">
              <a:defRPr sz="4400"/>
            </a:lvl1pPr>
          </a:lstStyle>
          <a:p>
            <a:r>
              <a:rPr kumimoji="0" lang="lt-LT" smtClean="0"/>
              <a:t>Spustelėkite, jei norite keisite ruoš. pav. stilių</a:t>
            </a:r>
            <a:endParaRPr kumimoji="0" lang="en-US"/>
          </a:p>
        </p:txBody>
      </p:sp>
      <p:sp>
        <p:nvSpPr>
          <p:cNvPr id="9" name="Paantraštė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Datos vietos rezervavimo ženklas 27"/>
          <p:cNvSpPr>
            <a:spLocks noGrp="1"/>
          </p:cNvSpPr>
          <p:nvPr>
            <p:ph type="dt" sz="half" idx="10"/>
          </p:nvPr>
        </p:nvSpPr>
        <p:spPr>
          <a:xfrm>
            <a:off x="1371600" y="6012656"/>
            <a:ext cx="5791200" cy="365125"/>
          </a:xfrm>
        </p:spPr>
        <p:txBody>
          <a:bodyPr tIns="0" bIns="0" anchor="t"/>
          <a:lstStyle>
            <a:lvl1pPr algn="r">
              <a:defRPr sz="1000"/>
            </a:lvl1pPr>
          </a:lstStyle>
          <a:p>
            <a:fld id="{25B927D5-CD8D-4F5E-94E5-338FAEBA24A1}" type="datetimeFigureOut">
              <a:rPr lang="lt-LT" smtClean="0"/>
              <a:pPr/>
              <a:t>2011.01.22</a:t>
            </a:fld>
            <a:endParaRPr lang="lt-LT"/>
          </a:p>
        </p:txBody>
      </p:sp>
      <p:sp>
        <p:nvSpPr>
          <p:cNvPr id="17" name="Poraštės vietos rezervavimo ženklas 16"/>
          <p:cNvSpPr>
            <a:spLocks noGrp="1"/>
          </p:cNvSpPr>
          <p:nvPr>
            <p:ph type="ftr" sz="quarter" idx="11"/>
          </p:nvPr>
        </p:nvSpPr>
        <p:spPr>
          <a:xfrm>
            <a:off x="1371600" y="5650704"/>
            <a:ext cx="5791200" cy="365125"/>
          </a:xfrm>
        </p:spPr>
        <p:txBody>
          <a:bodyPr tIns="0" bIns="0" anchor="b"/>
          <a:lstStyle>
            <a:lvl1pPr algn="r">
              <a:defRPr sz="1100"/>
            </a:lvl1pPr>
          </a:lstStyle>
          <a:p>
            <a:endParaRPr lang="lt-LT"/>
          </a:p>
        </p:txBody>
      </p:sp>
      <p:sp>
        <p:nvSpPr>
          <p:cNvPr id="29" name="Skaidrės numerio vietos rezervavimo ženklas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49DE54D-5FCB-4C1A-91C9-D1621050F546}" type="slidenum">
              <a:rPr lang="lt-LT" smtClean="0"/>
              <a:pPr/>
              <a:t>‹#›</a:t>
            </a:fld>
            <a:endParaRPr lang="lt-LT"/>
          </a:p>
        </p:txBody>
      </p:sp>
    </p:spTree>
  </p:cSld>
  <p:clrMapOvr>
    <a:masterClrMapping/>
  </p:clrMapOvr>
  <p:transition spd="slow">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67494"/>
            <a:ext cx="8229600" cy="1399032"/>
          </a:xfrm>
        </p:spPr>
        <p:txBody>
          <a:bodyPr/>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a:xfrm>
            <a:off x="457200" y="1882808"/>
            <a:ext cx="822960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a:xfrm>
            <a:off x="4791456" y="6480048"/>
            <a:ext cx="2133600" cy="301752"/>
          </a:xfrm>
        </p:spPr>
        <p:txBody>
          <a:bodyPr/>
          <a:lstStyle/>
          <a:p>
            <a:fld id="{25B927D5-CD8D-4F5E-94E5-338FAEBA24A1}" type="datetimeFigureOut">
              <a:rPr lang="lt-LT" smtClean="0"/>
              <a:pPr/>
              <a:t>2011.01.22</a:t>
            </a:fld>
            <a:endParaRPr lang="lt-LT"/>
          </a:p>
        </p:txBody>
      </p:sp>
      <p:sp>
        <p:nvSpPr>
          <p:cNvPr id="5" name="Poraštės vietos rezervavimo ženklas 4"/>
          <p:cNvSpPr>
            <a:spLocks noGrp="1"/>
          </p:cNvSpPr>
          <p:nvPr>
            <p:ph type="ftr" sz="quarter" idx="11"/>
          </p:nvPr>
        </p:nvSpPr>
        <p:spPr>
          <a:xfrm>
            <a:off x="457200" y="6480969"/>
            <a:ext cx="4260056" cy="300831"/>
          </a:xfrm>
        </p:spPr>
        <p:txBody>
          <a:bodyPr/>
          <a:lstStyle/>
          <a:p>
            <a:endParaRPr lang="lt-LT"/>
          </a:p>
        </p:txBody>
      </p:sp>
      <p:sp>
        <p:nvSpPr>
          <p:cNvPr id="6" name="Skaidrės numerio vietos rezervavimo ženklas 5"/>
          <p:cNvSpPr>
            <a:spLocks noGrp="1"/>
          </p:cNvSpPr>
          <p:nvPr>
            <p:ph type="sldNum" sz="quarter" idx="12"/>
          </p:nvPr>
        </p:nvSpPr>
        <p:spPr/>
        <p:txBody>
          <a:bodyPr/>
          <a:lstStyle/>
          <a:p>
            <a:fld id="{449DE54D-5FCB-4C1A-91C9-D1621050F546}" type="slidenum">
              <a:rPr lang="lt-LT" smtClean="0"/>
              <a:pPr/>
              <a:t>‹#›</a:t>
            </a:fld>
            <a:endParaRPr lang="lt-LT"/>
          </a:p>
        </p:txBody>
      </p:sp>
    </p:spTree>
  </p:cSld>
  <p:clrMapOvr>
    <a:masterClrMapping/>
  </p:clrMapOvr>
  <p:transition spd="slow">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2">
        <a:schemeClr val="bg1"/>
      </p:bgRef>
    </p:bg>
    <p:spTree>
      <p:nvGrpSpPr>
        <p:cNvPr id="1" name=""/>
        <p:cNvGrpSpPr/>
        <p:nvPr/>
      </p:nvGrpSpPr>
      <p:grpSpPr>
        <a:xfrm>
          <a:off x="0" y="0"/>
          <a:ext cx="0" cy="0"/>
          <a:chOff x="0" y="0"/>
          <a:chExt cx="0" cy="0"/>
        </a:xfrm>
      </p:grpSpPr>
      <p:sp>
        <p:nvSpPr>
          <p:cNvPr id="9" name="Statusis trikampis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Lygiašonis trikampis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os vietos rezervavimo ženklas 3"/>
          <p:cNvSpPr>
            <a:spLocks noGrp="1"/>
          </p:cNvSpPr>
          <p:nvPr>
            <p:ph type="dt" sz="half" idx="10"/>
          </p:nvPr>
        </p:nvSpPr>
        <p:spPr>
          <a:xfrm>
            <a:off x="6955632" y="6477000"/>
            <a:ext cx="2133600" cy="304800"/>
          </a:xfrm>
        </p:spPr>
        <p:txBody>
          <a:bodyPr/>
          <a:lstStyle/>
          <a:p>
            <a:fld id="{25B927D5-CD8D-4F5E-94E5-338FAEBA24A1}" type="datetimeFigureOut">
              <a:rPr lang="lt-LT" smtClean="0"/>
              <a:pPr/>
              <a:t>2011.01.22</a:t>
            </a:fld>
            <a:endParaRPr lang="lt-LT"/>
          </a:p>
        </p:txBody>
      </p:sp>
      <p:sp>
        <p:nvSpPr>
          <p:cNvPr id="5" name="Poraštės vietos rezervavimo ženklas 4"/>
          <p:cNvSpPr>
            <a:spLocks noGrp="1"/>
          </p:cNvSpPr>
          <p:nvPr>
            <p:ph type="ftr" sz="quarter" idx="11"/>
          </p:nvPr>
        </p:nvSpPr>
        <p:spPr>
          <a:xfrm>
            <a:off x="2619376" y="6480969"/>
            <a:ext cx="4260056" cy="300831"/>
          </a:xfrm>
        </p:spPr>
        <p:txBody>
          <a:bodyPr/>
          <a:lstStyle/>
          <a:p>
            <a:endParaRPr lang="lt-LT"/>
          </a:p>
        </p:txBody>
      </p:sp>
      <p:sp>
        <p:nvSpPr>
          <p:cNvPr id="6" name="Skaidrės numerio vietos rezervavimo ženklas 5"/>
          <p:cNvSpPr>
            <a:spLocks noGrp="1"/>
          </p:cNvSpPr>
          <p:nvPr>
            <p:ph type="sldNum" sz="quarter" idx="12"/>
          </p:nvPr>
        </p:nvSpPr>
        <p:spPr>
          <a:xfrm>
            <a:off x="8451056" y="809624"/>
            <a:ext cx="502920" cy="300831"/>
          </a:xfrm>
        </p:spPr>
        <p:txBody>
          <a:bodyPr/>
          <a:lstStyle/>
          <a:p>
            <a:fld id="{449DE54D-5FCB-4C1A-91C9-D1621050F546}" type="slidenum">
              <a:rPr lang="lt-LT" smtClean="0"/>
              <a:pPr/>
              <a:t>‹#›</a:t>
            </a:fld>
            <a:endParaRPr lang="lt-LT"/>
          </a:p>
        </p:txBody>
      </p:sp>
      <p:cxnSp>
        <p:nvCxnSpPr>
          <p:cNvPr id="11" name="Tiesioji jungtis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Tiesioji jungtis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Antraštė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Tree>
  </p:cSld>
  <p:clrMapOvr>
    <a:overrideClrMapping bg1="dk1" tx1="lt1" bg2="dk2" tx2="lt2" accent1="accent1" accent2="accent2" accent3="accent3" accent4="accent4" accent5="accent5" accent6="accent6" hlink="hlink" folHlink="folHlink"/>
  </p:clrMapOvr>
  <p:transition spd="slow">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marL="0" algn="l">
              <a:defRPr/>
            </a:lvl1pPr>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a:xfrm>
            <a:off x="4791456" y="6480969"/>
            <a:ext cx="2133600" cy="301752"/>
          </a:xfrm>
        </p:spPr>
        <p:txBody>
          <a:bodyPr/>
          <a:lstStyle/>
          <a:p>
            <a:fld id="{25B927D5-CD8D-4F5E-94E5-338FAEBA24A1}" type="datetimeFigureOut">
              <a:rPr lang="lt-LT" smtClean="0"/>
              <a:pPr/>
              <a:t>2011.01.22</a:t>
            </a:fld>
            <a:endParaRPr lang="lt-LT"/>
          </a:p>
        </p:txBody>
      </p:sp>
      <p:sp>
        <p:nvSpPr>
          <p:cNvPr id="6" name="Poraštės vietos rezervavimo ženklas 5"/>
          <p:cNvSpPr>
            <a:spLocks noGrp="1"/>
          </p:cNvSpPr>
          <p:nvPr>
            <p:ph type="ftr" sz="quarter" idx="11"/>
          </p:nvPr>
        </p:nvSpPr>
        <p:spPr>
          <a:xfrm>
            <a:off x="457200" y="6480969"/>
            <a:ext cx="4260056" cy="301752"/>
          </a:xfrm>
        </p:spPr>
        <p:txBody>
          <a:bodyPr/>
          <a:lstStyle/>
          <a:p>
            <a:endParaRPr lang="lt-LT"/>
          </a:p>
        </p:txBody>
      </p:sp>
      <p:sp>
        <p:nvSpPr>
          <p:cNvPr id="7" name="Skaidrės numerio vietos rezervavimo ženklas 6"/>
          <p:cNvSpPr>
            <a:spLocks noGrp="1"/>
          </p:cNvSpPr>
          <p:nvPr>
            <p:ph type="sldNum" sz="quarter" idx="12"/>
          </p:nvPr>
        </p:nvSpPr>
        <p:spPr>
          <a:xfrm>
            <a:off x="7589520" y="6480969"/>
            <a:ext cx="502920" cy="301752"/>
          </a:xfrm>
        </p:spPr>
        <p:txBody>
          <a:bodyPr/>
          <a:lstStyle/>
          <a:p>
            <a:fld id="{449DE54D-5FCB-4C1A-91C9-D1621050F546}" type="slidenum">
              <a:rPr lang="lt-LT" smtClean="0"/>
              <a:pPr/>
              <a:t>‹#›</a:t>
            </a:fld>
            <a:endParaRPr lang="lt-LT"/>
          </a:p>
        </p:txBody>
      </p:sp>
    </p:spTree>
  </p:cSld>
  <p:clrMapOvr>
    <a:masterClrMapping/>
  </p:clrMapOvr>
  <p:transition spd="slow">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bg>
      <p:bgRef idx="1002">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a:xfrm>
            <a:off x="4791456" y="6480969"/>
            <a:ext cx="2130552" cy="301752"/>
          </a:xfrm>
        </p:spPr>
        <p:txBody>
          <a:bodyPr/>
          <a:lstStyle/>
          <a:p>
            <a:fld id="{25B927D5-CD8D-4F5E-94E5-338FAEBA24A1}" type="datetimeFigureOut">
              <a:rPr lang="lt-LT" smtClean="0"/>
              <a:pPr/>
              <a:t>2011.01.22</a:t>
            </a:fld>
            <a:endParaRPr lang="lt-LT"/>
          </a:p>
        </p:txBody>
      </p:sp>
      <p:sp>
        <p:nvSpPr>
          <p:cNvPr id="8" name="Poraštės vietos rezervavimo ženklas 7"/>
          <p:cNvSpPr>
            <a:spLocks noGrp="1"/>
          </p:cNvSpPr>
          <p:nvPr>
            <p:ph type="ftr" sz="quarter" idx="11"/>
          </p:nvPr>
        </p:nvSpPr>
        <p:spPr>
          <a:xfrm>
            <a:off x="457200" y="6480969"/>
            <a:ext cx="4261104" cy="301752"/>
          </a:xfrm>
        </p:spPr>
        <p:txBody>
          <a:bodyPr/>
          <a:lstStyle/>
          <a:p>
            <a:endParaRPr lang="lt-LT"/>
          </a:p>
        </p:txBody>
      </p:sp>
      <p:sp>
        <p:nvSpPr>
          <p:cNvPr id="9" name="Skaidrės numerio vietos rezervavimo ženklas 8"/>
          <p:cNvSpPr>
            <a:spLocks noGrp="1"/>
          </p:cNvSpPr>
          <p:nvPr>
            <p:ph type="sldNum" sz="quarter" idx="12"/>
          </p:nvPr>
        </p:nvSpPr>
        <p:spPr>
          <a:xfrm>
            <a:off x="7589520" y="6483096"/>
            <a:ext cx="502920" cy="301752"/>
          </a:xfrm>
        </p:spPr>
        <p:txBody>
          <a:bodyPr/>
          <a:lstStyle>
            <a:lvl1pPr algn="ctr">
              <a:defRPr/>
            </a:lvl1pPr>
          </a:lstStyle>
          <a:p>
            <a:fld id="{449DE54D-5FCB-4C1A-91C9-D1621050F546}"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transition spd="slow">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b="0"/>
            </a:lvl1pPr>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25B927D5-CD8D-4F5E-94E5-338FAEBA24A1}" type="datetimeFigureOut">
              <a:rPr lang="lt-LT" smtClean="0"/>
              <a:pPr/>
              <a:t>2011.01.22</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449DE54D-5FCB-4C1A-91C9-D1621050F546}" type="slidenum">
              <a:rPr lang="lt-LT" smtClean="0"/>
              <a:pPr/>
              <a:t>‹#›</a:t>
            </a:fld>
            <a:endParaRPr lang="lt-LT"/>
          </a:p>
        </p:txBody>
      </p:sp>
    </p:spTree>
  </p:cSld>
  <p:clrMapOvr>
    <a:masterClrMapping/>
  </p:clrMapOvr>
  <p:transition spd="slow">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a:xfrm>
            <a:off x="4791456" y="6480969"/>
            <a:ext cx="2133600" cy="301752"/>
          </a:xfrm>
        </p:spPr>
        <p:txBody>
          <a:bodyPr/>
          <a:lstStyle/>
          <a:p>
            <a:fld id="{25B927D5-CD8D-4F5E-94E5-338FAEBA24A1}" type="datetimeFigureOut">
              <a:rPr lang="lt-LT" smtClean="0"/>
              <a:pPr/>
              <a:t>2011.01.22</a:t>
            </a:fld>
            <a:endParaRPr lang="lt-LT"/>
          </a:p>
        </p:txBody>
      </p:sp>
      <p:sp>
        <p:nvSpPr>
          <p:cNvPr id="3" name="Poraštės vietos rezervavimo ženklas 2"/>
          <p:cNvSpPr>
            <a:spLocks noGrp="1"/>
          </p:cNvSpPr>
          <p:nvPr>
            <p:ph type="ftr" sz="quarter" idx="11"/>
          </p:nvPr>
        </p:nvSpPr>
        <p:spPr>
          <a:xfrm>
            <a:off x="457200" y="6481890"/>
            <a:ext cx="4260056" cy="300831"/>
          </a:xfrm>
        </p:spPr>
        <p:txBody>
          <a:bodyPr/>
          <a:lstStyle/>
          <a:p>
            <a:endParaRPr lang="lt-LT"/>
          </a:p>
        </p:txBody>
      </p:sp>
      <p:sp>
        <p:nvSpPr>
          <p:cNvPr id="4" name="Skaidrės numerio vietos rezervavimo ženklas 3"/>
          <p:cNvSpPr>
            <a:spLocks noGrp="1"/>
          </p:cNvSpPr>
          <p:nvPr>
            <p:ph type="sldNum" sz="quarter" idx="12"/>
          </p:nvPr>
        </p:nvSpPr>
        <p:spPr>
          <a:xfrm>
            <a:off x="7589520" y="6480969"/>
            <a:ext cx="502920" cy="301752"/>
          </a:xfrm>
        </p:spPr>
        <p:txBody>
          <a:bodyPr/>
          <a:lstStyle/>
          <a:p>
            <a:fld id="{449DE54D-5FCB-4C1A-91C9-D1621050F546}" type="slidenum">
              <a:rPr lang="lt-LT" smtClean="0"/>
              <a:pPr/>
              <a:t>‹#›</a:t>
            </a:fld>
            <a:endParaRPr lang="lt-LT"/>
          </a:p>
        </p:txBody>
      </p:sp>
    </p:spTree>
  </p:cSld>
  <p:clrMapOvr>
    <a:masterClrMapping/>
  </p:clrMapOvr>
  <p:transition spd="slow">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bg>
      <p:bgRef idx="1002">
        <a:schemeClr val="bg2"/>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a:xfrm>
            <a:off x="6278976" y="6556248"/>
            <a:ext cx="2133600" cy="301752"/>
          </a:xfrm>
        </p:spPr>
        <p:txBody>
          <a:bodyPr/>
          <a:lstStyle>
            <a:lvl1pPr>
              <a:defRPr sz="900"/>
            </a:lvl1pPr>
          </a:lstStyle>
          <a:p>
            <a:fld id="{25B927D5-CD8D-4F5E-94E5-338FAEBA24A1}" type="datetimeFigureOut">
              <a:rPr lang="lt-LT" smtClean="0"/>
              <a:pPr/>
              <a:t>2011.01.22</a:t>
            </a:fld>
            <a:endParaRPr lang="lt-LT"/>
          </a:p>
        </p:txBody>
      </p:sp>
      <p:sp>
        <p:nvSpPr>
          <p:cNvPr id="6" name="Poraštės vietos rezervavimo ženklas 5"/>
          <p:cNvSpPr>
            <a:spLocks noGrp="1"/>
          </p:cNvSpPr>
          <p:nvPr>
            <p:ph type="ftr" sz="quarter" idx="11"/>
          </p:nvPr>
        </p:nvSpPr>
        <p:spPr>
          <a:xfrm>
            <a:off x="1135856" y="6556248"/>
            <a:ext cx="5143120" cy="301752"/>
          </a:xfrm>
        </p:spPr>
        <p:txBody>
          <a:bodyPr/>
          <a:lstStyle>
            <a:lvl1pPr>
              <a:defRPr sz="900"/>
            </a:lvl1pPr>
          </a:lstStyle>
          <a:p>
            <a:endParaRPr lang="lt-LT"/>
          </a:p>
        </p:txBody>
      </p:sp>
      <p:sp>
        <p:nvSpPr>
          <p:cNvPr id="7" name="Skaidrės numerio vietos rezervavimo ženklas 6"/>
          <p:cNvSpPr>
            <a:spLocks noGrp="1"/>
          </p:cNvSpPr>
          <p:nvPr>
            <p:ph type="sldNum" sz="quarter" idx="12"/>
          </p:nvPr>
        </p:nvSpPr>
        <p:spPr>
          <a:xfrm>
            <a:off x="8410576" y="6556248"/>
            <a:ext cx="502920" cy="301752"/>
          </a:xfrm>
        </p:spPr>
        <p:txBody>
          <a:bodyPr/>
          <a:lstStyle>
            <a:lvl1pPr>
              <a:defRPr sz="900"/>
            </a:lvl1pPr>
          </a:lstStyle>
          <a:p>
            <a:fld id="{449DE54D-5FCB-4C1A-91C9-D1621050F546}"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transition spd="slow">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bg>
      <p:bgRef idx="1002">
        <a:schemeClr val="bg1"/>
      </p:bgRef>
    </p:bg>
    <p:spTree>
      <p:nvGrpSpPr>
        <p:cNvPr id="1" name=""/>
        <p:cNvGrpSpPr/>
        <p:nvPr/>
      </p:nvGrpSpPr>
      <p:grpSpPr>
        <a:xfrm>
          <a:off x="0" y="0"/>
          <a:ext cx="0" cy="0"/>
          <a:chOff x="0" y="0"/>
          <a:chExt cx="0" cy="0"/>
        </a:xfrm>
      </p:grpSpPr>
      <p:sp>
        <p:nvSpPr>
          <p:cNvPr id="2" name="Antraštė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lt-LT" smtClean="0"/>
              <a:t>Spustelėkite piktogramą, jei norite įtraukti paveikslėlį</a:t>
            </a:r>
            <a:endParaRPr kumimoji="0" lang="en-US" dirty="0"/>
          </a:p>
        </p:txBody>
      </p:sp>
      <p:sp>
        <p:nvSpPr>
          <p:cNvPr id="4" name="Teksto vietos rezervavimo ženklas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a:xfrm>
            <a:off x="6108192" y="6556248"/>
            <a:ext cx="2103120" cy="301752"/>
          </a:xfrm>
        </p:spPr>
        <p:txBody>
          <a:bodyPr/>
          <a:lstStyle>
            <a:lvl1pPr>
              <a:defRPr sz="900"/>
            </a:lvl1pPr>
          </a:lstStyle>
          <a:p>
            <a:fld id="{25B927D5-CD8D-4F5E-94E5-338FAEBA24A1}" type="datetimeFigureOut">
              <a:rPr lang="lt-LT" smtClean="0"/>
              <a:pPr/>
              <a:t>2011.01.22</a:t>
            </a:fld>
            <a:endParaRPr lang="lt-LT"/>
          </a:p>
        </p:txBody>
      </p:sp>
      <p:sp>
        <p:nvSpPr>
          <p:cNvPr id="6" name="Poraštės vietos rezervavimo ženklas 5"/>
          <p:cNvSpPr>
            <a:spLocks noGrp="1"/>
          </p:cNvSpPr>
          <p:nvPr>
            <p:ph type="ftr" sz="quarter" idx="11"/>
          </p:nvPr>
        </p:nvSpPr>
        <p:spPr>
          <a:xfrm>
            <a:off x="1170432" y="6557169"/>
            <a:ext cx="4948072" cy="301752"/>
          </a:xfrm>
        </p:spPr>
        <p:txBody>
          <a:bodyPr/>
          <a:lstStyle>
            <a:lvl1pPr>
              <a:defRPr sz="900"/>
            </a:lvl1pPr>
          </a:lstStyle>
          <a:p>
            <a:endParaRPr lang="lt-LT"/>
          </a:p>
        </p:txBody>
      </p:sp>
      <p:sp>
        <p:nvSpPr>
          <p:cNvPr id="7" name="Skaidrės numerio vietos rezervavimo ženklas 6"/>
          <p:cNvSpPr>
            <a:spLocks noGrp="1"/>
          </p:cNvSpPr>
          <p:nvPr>
            <p:ph type="sldNum" sz="quarter" idx="12"/>
          </p:nvPr>
        </p:nvSpPr>
        <p:spPr>
          <a:xfrm>
            <a:off x="8217192" y="6556248"/>
            <a:ext cx="365760" cy="301752"/>
          </a:xfrm>
        </p:spPr>
        <p:txBody>
          <a:bodyPr/>
          <a:lstStyle>
            <a:lvl1pPr algn="ctr">
              <a:defRPr sz="900"/>
            </a:lvl1pPr>
          </a:lstStyle>
          <a:p>
            <a:fld id="{449DE54D-5FCB-4C1A-91C9-D1621050F546}"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transition spd="slow">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25B927D5-CD8D-4F5E-94E5-338FAEBA24A1}" type="datetimeFigureOut">
              <a:rPr lang="lt-LT" smtClean="0"/>
              <a:pPr/>
              <a:t>2011.01.22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49DE54D-5FCB-4C1A-91C9-D1621050F546}" type="slidenum">
              <a:rPr lang="lt-LT" smtClean="0"/>
              <a:pPr/>
              <a:t>‹#›</a:t>
            </a:fld>
            <a:endParaRPr lang="lt-LT"/>
          </a:p>
        </p:txBody>
      </p:sp>
    </p:spTree>
  </p:cSld>
  <p:clrMapOvr>
    <a:masterClrMapping/>
  </p:clrMapOvr>
  <p:transition spd="slow">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781800" y="381000"/>
            <a:ext cx="1905000" cy="5486400"/>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381000"/>
            <a:ext cx="6248400" cy="5486400"/>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25B927D5-CD8D-4F5E-94E5-338FAEBA24A1}" type="datetimeFigureOut">
              <a:rPr lang="lt-LT" smtClean="0"/>
              <a:pPr/>
              <a:t>2011.01.22</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449DE54D-5FCB-4C1A-91C9-D1621050F546}" type="slidenum">
              <a:rPr lang="lt-LT" smtClean="0"/>
              <a:pPr/>
              <a:t>‹#›</a:t>
            </a:fld>
            <a:endParaRPr lang="lt-LT"/>
          </a:p>
        </p:txBody>
      </p:sp>
    </p:spTree>
  </p:cSld>
  <p:clrMapOvr>
    <a:masterClrMapping/>
  </p:clrMapOvr>
  <p:transition spd="slow">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Statusis trikampis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Tiesioji jungtis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Tiesioji jungtis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Pavadinimo vietos rezervavimo ženklas 21"/>
          <p:cNvSpPr>
            <a:spLocks noGrp="1"/>
          </p:cNvSpPr>
          <p:nvPr>
            <p:ph type="title"/>
          </p:nvPr>
        </p:nvSpPr>
        <p:spPr>
          <a:xfrm>
            <a:off x="457200" y="267494"/>
            <a:ext cx="8229600" cy="1399032"/>
          </a:xfrm>
          <a:prstGeom prst="rect">
            <a:avLst/>
          </a:prstGeom>
        </p:spPr>
        <p:txBody>
          <a:bodyPr vert="horz" anchor="ctr">
            <a:normAutofit/>
          </a:bodyPr>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4" name="Datos vietos rezervavimo ženklas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25B927D5-CD8D-4F5E-94E5-338FAEBA24A1}" type="datetimeFigureOut">
              <a:rPr lang="lt-LT" smtClean="0"/>
              <a:pPr/>
              <a:t>2011.01.22</a:t>
            </a:fld>
            <a:endParaRPr lang="lt-LT"/>
          </a:p>
        </p:txBody>
      </p:sp>
      <p:sp>
        <p:nvSpPr>
          <p:cNvPr id="3" name="Poraštės vietos rezervavimo ženklas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lt-LT"/>
          </a:p>
        </p:txBody>
      </p:sp>
      <p:sp>
        <p:nvSpPr>
          <p:cNvPr id="23" name="Skaidrės numerio vietos rezervavimo ženklas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49DE54D-5FCB-4C1A-91C9-D1621050F546}"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wheel spokes="8"/>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http://www.vilniausmuziejai.lt/venclova/TV_pareiskimas.htm"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lstStyle/>
          <a:p>
            <a:pPr algn="ctr"/>
            <a:r>
              <a:rPr lang="lt-LT" dirty="0" smtClean="0"/>
              <a:t>TOMAS VENCLOVA</a:t>
            </a:r>
            <a:endParaRPr lang="lt-LT" dirty="0"/>
          </a:p>
        </p:txBody>
      </p:sp>
      <p:sp>
        <p:nvSpPr>
          <p:cNvPr id="5" name="Paantraštė 4"/>
          <p:cNvSpPr>
            <a:spLocks noGrp="1"/>
          </p:cNvSpPr>
          <p:nvPr>
            <p:ph type="body" idx="1"/>
          </p:nvPr>
        </p:nvSpPr>
        <p:spPr/>
        <p:txBody>
          <a:bodyPr/>
          <a:lstStyle/>
          <a:p>
            <a:pPr algn="ctr"/>
            <a:endParaRPr lang="en-US" dirty="0" smtClean="0"/>
          </a:p>
          <a:p>
            <a:pPr algn="ctr"/>
            <a:endParaRPr lang="en-US" dirty="0" smtClean="0"/>
          </a:p>
          <a:p>
            <a:pPr algn="ctr"/>
            <a:endParaRPr lang="en-US" dirty="0" smtClean="0"/>
          </a:p>
          <a:p>
            <a:pPr algn="ctr"/>
            <a:r>
              <a:rPr lang="lt-LT" dirty="0" smtClean="0"/>
              <a:t>POETAS, ESEISTAS, VERTĖJAS, LITERATŪROS KRITIKAS IR MOKSLININKAS</a:t>
            </a:r>
            <a:endParaRPr lang="lt-LT" dirty="0"/>
          </a:p>
        </p:txBody>
      </p:sp>
    </p:spTree>
  </p:cSld>
  <p:clrMapOvr>
    <a:masterClrMapping/>
  </p:clrMapOvr>
  <p:transition spd="slow">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ntraštė 6"/>
          <p:cNvSpPr>
            <a:spLocks noGrp="1"/>
          </p:cNvSpPr>
          <p:nvPr>
            <p:ph type="title"/>
          </p:nvPr>
        </p:nvSpPr>
        <p:spPr/>
        <p:txBody>
          <a:bodyPr/>
          <a:lstStyle/>
          <a:p>
            <a:pPr algn="ctr"/>
            <a:r>
              <a:rPr lang="lt-LT" dirty="0" smtClean="0"/>
              <a:t>TOMAS  VENCLOVA</a:t>
            </a:r>
            <a:endParaRPr lang="lt-LT" dirty="0"/>
          </a:p>
        </p:txBody>
      </p:sp>
      <p:sp>
        <p:nvSpPr>
          <p:cNvPr id="8" name="Teksto vietos rezervavimo ženklas 7"/>
          <p:cNvSpPr>
            <a:spLocks noGrp="1"/>
          </p:cNvSpPr>
          <p:nvPr>
            <p:ph type="body" idx="2"/>
          </p:nvPr>
        </p:nvSpPr>
        <p:spPr/>
        <p:txBody>
          <a:bodyPr/>
          <a:lstStyle/>
          <a:p>
            <a:pPr>
              <a:buFont typeface="Arial" pitchFamily="34" charset="0"/>
              <a:buChar char="•"/>
            </a:pPr>
            <a:r>
              <a:rPr lang="lt-LT" dirty="0" smtClean="0"/>
              <a:t>Gimė  </a:t>
            </a:r>
            <a:r>
              <a:rPr lang="en-US" dirty="0" smtClean="0"/>
              <a:t>1937m. r</a:t>
            </a:r>
            <a:r>
              <a:rPr lang="lt-LT" dirty="0" err="1" smtClean="0"/>
              <a:t>ugsėjo</a:t>
            </a:r>
            <a:r>
              <a:rPr lang="lt-LT" dirty="0" smtClean="0"/>
              <a:t> </a:t>
            </a:r>
            <a:r>
              <a:rPr lang="en-US" dirty="0" smtClean="0"/>
              <a:t>11 d. </a:t>
            </a:r>
            <a:r>
              <a:rPr lang="en-US" dirty="0" err="1" smtClean="0"/>
              <a:t>Klaip</a:t>
            </a:r>
            <a:r>
              <a:rPr lang="lt-LT" dirty="0" smtClean="0"/>
              <a:t>ė</a:t>
            </a:r>
            <a:r>
              <a:rPr lang="en-US" dirty="0" err="1" smtClean="0"/>
              <a:t>doje</a:t>
            </a:r>
            <a:r>
              <a:rPr lang="lt-LT" dirty="0" smtClean="0"/>
              <a:t>.</a:t>
            </a:r>
          </a:p>
          <a:p>
            <a:pPr>
              <a:buFont typeface="Arial" pitchFamily="34" charset="0"/>
              <a:buChar char="•"/>
            </a:pPr>
            <a:endParaRPr lang="lt-LT" dirty="0" smtClean="0"/>
          </a:p>
          <a:p>
            <a:pPr>
              <a:buFont typeface="Arial" pitchFamily="34" charset="0"/>
              <a:buChar char="•"/>
            </a:pPr>
            <a:r>
              <a:rPr lang="lt-LT" dirty="0" smtClean="0"/>
              <a:t>Augo inteligentų šeimoje, todėl  gerai susipažino su klasikine ir moderniąja pasaulio literatūra.</a:t>
            </a:r>
          </a:p>
          <a:p>
            <a:pPr>
              <a:buFont typeface="Arial" pitchFamily="34" charset="0"/>
              <a:buChar char="•"/>
            </a:pPr>
            <a:endParaRPr lang="lt-LT" dirty="0" smtClean="0"/>
          </a:p>
          <a:p>
            <a:pPr>
              <a:buFont typeface="Arial" pitchFamily="34" charset="0"/>
              <a:buChar char="•"/>
            </a:pPr>
            <a:r>
              <a:rPr lang="lt-LT" dirty="0" smtClean="0"/>
              <a:t>Studijavo Vilniaus universitete lituanistiką.</a:t>
            </a:r>
          </a:p>
          <a:p>
            <a:pPr>
              <a:buFont typeface="Arial" pitchFamily="34" charset="0"/>
              <a:buChar char="•"/>
            </a:pPr>
            <a:endParaRPr lang="lt-LT" dirty="0" smtClean="0"/>
          </a:p>
          <a:p>
            <a:pPr>
              <a:buFont typeface="Arial" pitchFamily="34" charset="0"/>
              <a:buChar char="•"/>
            </a:pPr>
            <a:r>
              <a:rPr lang="en-US" dirty="0" smtClean="0"/>
              <a:t>1977m. </a:t>
            </a:r>
            <a:r>
              <a:rPr lang="lt-LT" dirty="0" smtClean="0"/>
              <a:t>dėl opozicinės politinės veiklos iš jo buvo atimta Sovietų Sąjungos pilietybė.</a:t>
            </a:r>
          </a:p>
          <a:p>
            <a:pPr>
              <a:buFont typeface="Arial" pitchFamily="34" charset="0"/>
              <a:buChar char="•"/>
            </a:pPr>
            <a:endParaRPr lang="lt-LT" dirty="0" smtClean="0"/>
          </a:p>
          <a:p>
            <a:pPr>
              <a:buFont typeface="Arial" pitchFamily="34" charset="0"/>
              <a:buChar char="•"/>
            </a:pPr>
            <a:r>
              <a:rPr lang="lt-LT" dirty="0" smtClean="0"/>
              <a:t>Dabar gyvena JAV, dėsto </a:t>
            </a:r>
            <a:r>
              <a:rPr lang="lt-LT" dirty="0" err="1" smtClean="0"/>
              <a:t>Jeilio</a:t>
            </a:r>
            <a:r>
              <a:rPr lang="lt-LT" dirty="0" smtClean="0"/>
              <a:t> universitete,</a:t>
            </a:r>
          </a:p>
          <a:p>
            <a:r>
              <a:rPr lang="lt-LT" dirty="0" err="1" smtClean="0"/>
              <a:t>Niu</a:t>
            </a:r>
            <a:r>
              <a:rPr lang="lt-LT" dirty="0" smtClean="0"/>
              <a:t> </a:t>
            </a:r>
            <a:r>
              <a:rPr lang="lt-LT" dirty="0" err="1" smtClean="0"/>
              <a:t>Hevene</a:t>
            </a:r>
            <a:r>
              <a:rPr lang="lt-LT" dirty="0" smtClean="0"/>
              <a:t>, </a:t>
            </a:r>
            <a:r>
              <a:rPr lang="lt-LT" dirty="0" err="1" smtClean="0"/>
              <a:t>Konektikuto</a:t>
            </a:r>
            <a:r>
              <a:rPr lang="lt-LT" dirty="0" smtClean="0"/>
              <a:t> valstijoje.</a:t>
            </a:r>
          </a:p>
          <a:p>
            <a:endParaRPr lang="lt-LT" dirty="0" smtClean="0"/>
          </a:p>
          <a:p>
            <a:pPr>
              <a:buFont typeface="Arial" pitchFamily="34" charset="0"/>
              <a:buChar char="•"/>
            </a:pPr>
            <a:r>
              <a:rPr lang="lt-LT" dirty="0" smtClean="0"/>
              <a:t>Specialybė - rusų ir lenkų literatūros, taip pat yra dėstęs lietuvių kalbą ir literatūrą.</a:t>
            </a:r>
            <a:endParaRPr lang="lt-LT" dirty="0"/>
          </a:p>
        </p:txBody>
      </p:sp>
      <p:pic>
        <p:nvPicPr>
          <p:cNvPr id="6" name="Turinio vietos rezervavimo ženklas 5" descr="knnuotrven.jpg"/>
          <p:cNvPicPr>
            <a:picLocks noGrp="1" noChangeAspect="1"/>
          </p:cNvPicPr>
          <p:nvPr>
            <p:ph sz="half" idx="1"/>
          </p:nvPr>
        </p:nvPicPr>
        <p:blipFill>
          <a:blip r:embed="rId2" cstate="print"/>
          <a:stretch>
            <a:fillRect/>
          </a:stretch>
        </p:blipFill>
        <p:spPr>
          <a:xfrm>
            <a:off x="4499992" y="404664"/>
            <a:ext cx="3600400" cy="5976664"/>
          </a:xfrm>
        </p:spPr>
      </p:pic>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20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20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20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 calcmode="lin" valueType="num">
                                      <p:cBhvr additive="base">
                                        <p:cTn id="25" dur="20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 calcmode="lin" valueType="num">
                                      <p:cBhvr additive="base">
                                        <p:cTn id="31" dur="20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9" end="9"/>
                                            </p:txEl>
                                          </p:spTgt>
                                        </p:tgtEl>
                                        <p:attrNameLst>
                                          <p:attrName>style.visibility</p:attrName>
                                        </p:attrNameLst>
                                      </p:cBhvr>
                                      <p:to>
                                        <p:strVal val="visible"/>
                                      </p:to>
                                    </p:set>
                                    <p:anim calcmode="lin" valueType="num">
                                      <p:cBhvr additive="base">
                                        <p:cTn id="37" dur="20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xEl>
                                              <p:pRg st="11" end="11"/>
                                            </p:txEl>
                                          </p:spTgt>
                                        </p:tgtEl>
                                        <p:attrNameLst>
                                          <p:attrName>style.visibility</p:attrName>
                                        </p:attrNameLst>
                                      </p:cBhvr>
                                      <p:to>
                                        <p:strVal val="visible"/>
                                      </p:to>
                                    </p:set>
                                    <p:anim calcmode="lin" valueType="num">
                                      <p:cBhvr additive="base">
                                        <p:cTn id="43" dur="20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normAutofit/>
          </a:bodyPr>
          <a:lstStyle/>
          <a:p>
            <a:r>
              <a:rPr lang="lt-LT" sz="2800" dirty="0" smtClean="0"/>
              <a:t>ANTANAS VENCLOVA          TOMAS VENCLOVA</a:t>
            </a:r>
            <a:br>
              <a:rPr lang="lt-LT" sz="2800" dirty="0" smtClean="0"/>
            </a:br>
            <a:r>
              <a:rPr lang="en-US" sz="2800" dirty="0" smtClean="0"/>
              <a:t>           1906 – 1971                    g. 1937</a:t>
            </a:r>
            <a:endParaRPr lang="lt-LT" sz="2800" dirty="0"/>
          </a:p>
        </p:txBody>
      </p:sp>
      <p:pic>
        <p:nvPicPr>
          <p:cNvPr id="7" name="Turinio vietos rezervavimo ženklas 6" descr="t4vas.jpg"/>
          <p:cNvPicPr>
            <a:picLocks noGrp="1" noChangeAspect="1"/>
          </p:cNvPicPr>
          <p:nvPr>
            <p:ph sz="half" idx="1"/>
          </p:nvPr>
        </p:nvPicPr>
        <p:blipFill>
          <a:blip r:embed="rId2" cstate="print"/>
          <a:stretch>
            <a:fillRect/>
          </a:stretch>
        </p:blipFill>
        <p:spPr>
          <a:xfrm>
            <a:off x="827584" y="1844824"/>
            <a:ext cx="2880320" cy="4608512"/>
          </a:xfrm>
        </p:spPr>
      </p:pic>
      <p:pic>
        <p:nvPicPr>
          <p:cNvPr id="8" name="Turinio vietos rezervavimo ženklas 7" descr="jaunas1.jpg"/>
          <p:cNvPicPr>
            <a:picLocks noGrp="1" noChangeAspect="1"/>
          </p:cNvPicPr>
          <p:nvPr>
            <p:ph sz="half" idx="2"/>
          </p:nvPr>
        </p:nvPicPr>
        <p:blipFill>
          <a:blip r:embed="rId3" cstate="print"/>
          <a:stretch>
            <a:fillRect/>
          </a:stretch>
        </p:blipFill>
        <p:spPr>
          <a:xfrm>
            <a:off x="5580112" y="1844824"/>
            <a:ext cx="2880319" cy="4680520"/>
          </a:xfrm>
        </p:spPr>
      </p:pic>
    </p:spTree>
  </p:cSld>
  <p:clrMapOvr>
    <a:masterClrMapping/>
  </p:clrMapOvr>
  <p:transition spd="slow">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ntraštė 6"/>
          <p:cNvSpPr>
            <a:spLocks noGrp="1"/>
          </p:cNvSpPr>
          <p:nvPr>
            <p:ph type="title"/>
          </p:nvPr>
        </p:nvSpPr>
        <p:spPr>
          <a:xfrm>
            <a:off x="457200" y="267494"/>
            <a:ext cx="8229600" cy="857250"/>
          </a:xfrm>
        </p:spPr>
        <p:txBody>
          <a:bodyPr/>
          <a:lstStyle/>
          <a:p>
            <a:pPr algn="ctr"/>
            <a:r>
              <a:rPr lang="lt-LT" dirty="0" smtClean="0"/>
              <a:t>Tėvas ir sūnus</a:t>
            </a:r>
            <a:endParaRPr lang="lt-LT" dirty="0"/>
          </a:p>
        </p:txBody>
      </p:sp>
      <p:pic>
        <p:nvPicPr>
          <p:cNvPr id="6" name="Turinio vietos rezervavimo ženklas 5" descr="kolektyv tevasmazastomas.jpg"/>
          <p:cNvPicPr>
            <a:picLocks noGrp="1" noChangeAspect="1"/>
          </p:cNvPicPr>
          <p:nvPr>
            <p:ph idx="1"/>
          </p:nvPr>
        </p:nvPicPr>
        <p:blipFill>
          <a:blip r:embed="rId2" cstate="print"/>
          <a:stretch>
            <a:fillRect/>
          </a:stretch>
        </p:blipFill>
        <p:spPr>
          <a:xfrm>
            <a:off x="539552" y="1124744"/>
            <a:ext cx="8208912" cy="5544616"/>
          </a:xfrm>
        </p:spPr>
      </p:pic>
    </p:spTree>
  </p:cSld>
  <p:clrMapOvr>
    <a:masterClrMapping/>
  </p:clrMapOvr>
  <p:transition spd="slow">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ntraštė 9"/>
          <p:cNvSpPr>
            <a:spLocks noGrp="1"/>
          </p:cNvSpPr>
          <p:nvPr>
            <p:ph type="title"/>
          </p:nvPr>
        </p:nvSpPr>
        <p:spPr>
          <a:xfrm>
            <a:off x="248198" y="290732"/>
            <a:ext cx="795410" cy="6153912"/>
          </a:xfrm>
        </p:spPr>
        <p:txBody>
          <a:bodyPr/>
          <a:lstStyle/>
          <a:p>
            <a:r>
              <a:rPr lang="en-US" dirty="0" smtClean="0"/>
              <a:t>POETO  T</a:t>
            </a:r>
            <a:r>
              <a:rPr lang="lt-LT" dirty="0" smtClean="0"/>
              <a:t>ĖVAS</a:t>
            </a:r>
            <a:endParaRPr lang="lt-LT" dirty="0"/>
          </a:p>
        </p:txBody>
      </p:sp>
      <p:sp>
        <p:nvSpPr>
          <p:cNvPr id="11" name="Teksto vietos rezervavimo ženklas 10"/>
          <p:cNvSpPr>
            <a:spLocks noGrp="1"/>
          </p:cNvSpPr>
          <p:nvPr>
            <p:ph type="body" idx="1"/>
          </p:nvPr>
        </p:nvSpPr>
        <p:spPr>
          <a:xfrm>
            <a:off x="1115616" y="290732"/>
            <a:ext cx="3888432" cy="6306620"/>
          </a:xfrm>
        </p:spPr>
        <p:txBody>
          <a:bodyPr vert="horz">
            <a:normAutofit/>
          </a:bodyPr>
          <a:lstStyle/>
          <a:p>
            <a:pPr algn="l"/>
            <a:r>
              <a:rPr lang="lt-LT" dirty="0" smtClean="0"/>
              <a:t>ERŠKĖTIS</a:t>
            </a:r>
          </a:p>
          <a:p>
            <a:pPr algn="l"/>
            <a:endParaRPr lang="lt-LT" dirty="0" smtClean="0"/>
          </a:p>
          <a:p>
            <a:pPr algn="l"/>
            <a:r>
              <a:rPr lang="lt-LT" dirty="0" smtClean="0"/>
              <a:t>Iš jūros puta ūždama atkeliauja </a:t>
            </a:r>
            <a:br>
              <a:rPr lang="lt-LT" dirty="0" smtClean="0"/>
            </a:br>
            <a:r>
              <a:rPr lang="lt-LT" dirty="0" smtClean="0"/>
              <a:t>Ir neša artyn jauno Žilvino kraują, </a:t>
            </a:r>
            <a:br>
              <a:rPr lang="lt-LT" dirty="0" smtClean="0"/>
            </a:br>
            <a:r>
              <a:rPr lang="lt-LT" dirty="0" smtClean="0"/>
              <a:t>Ir Eglė jo marškinius jūroj skalauja — </a:t>
            </a:r>
            <a:br>
              <a:rPr lang="lt-LT" dirty="0" smtClean="0"/>
            </a:br>
            <a:r>
              <a:rPr lang="lt-LT" dirty="0" smtClean="0"/>
              <a:t>Tai Žilvino kraujas prie kopų baltų.</a:t>
            </a:r>
            <a:endParaRPr lang="en-US" dirty="0" smtClean="0"/>
          </a:p>
          <a:p>
            <a:pPr algn="l"/>
            <a:endParaRPr lang="lt-LT" dirty="0" smtClean="0"/>
          </a:p>
          <a:p>
            <a:pPr algn="l"/>
            <a:r>
              <a:rPr lang="lt-LT" dirty="0" smtClean="0"/>
              <a:t>Prie jūrų, prie marių pražydo erškėtis.</a:t>
            </a:r>
            <a:br>
              <a:rPr lang="lt-LT" dirty="0" smtClean="0"/>
            </a:br>
            <a:r>
              <a:rPr lang="lt-LT" dirty="0" smtClean="0"/>
              <a:t>Ir rinkosi žmonės jo žiedu gėrėtis. </a:t>
            </a:r>
            <a:br>
              <a:rPr lang="lt-LT" dirty="0" smtClean="0"/>
            </a:br>
            <a:r>
              <a:rPr lang="lt-LT" dirty="0" smtClean="0"/>
              <a:t>Ir žmonės spėliojo, kodėl čia erškėtis, </a:t>
            </a:r>
            <a:br>
              <a:rPr lang="lt-LT" dirty="0" smtClean="0"/>
            </a:br>
            <a:r>
              <a:rPr lang="lt-LT" dirty="0" smtClean="0"/>
              <a:t>Kur jūros, kur marios, kur kopų kalnai...</a:t>
            </a:r>
            <a:endParaRPr lang="en-US" dirty="0" smtClean="0"/>
          </a:p>
          <a:p>
            <a:pPr algn="l"/>
            <a:endParaRPr lang="lt-LT" dirty="0" smtClean="0"/>
          </a:p>
          <a:p>
            <a:pPr algn="l"/>
            <a:r>
              <a:rPr lang="lt-LT" dirty="0" smtClean="0"/>
              <a:t>Ir nieks nežinojo, ir nieks neatspėjo, </a:t>
            </a:r>
            <a:br>
              <a:rPr lang="lt-LT" dirty="0" smtClean="0"/>
            </a:br>
            <a:r>
              <a:rPr lang="lt-LT" dirty="0" smtClean="0"/>
              <a:t>Tik jūra skambėjo, tik marios aidėjo,</a:t>
            </a:r>
            <a:br>
              <a:rPr lang="lt-LT" dirty="0" smtClean="0"/>
            </a:br>
            <a:r>
              <a:rPr lang="lt-LT" dirty="0" smtClean="0"/>
              <a:t>Ir krūmas erškėčio pakrantėj žydėjo,</a:t>
            </a:r>
            <a:br>
              <a:rPr lang="lt-LT" dirty="0" smtClean="0"/>
            </a:br>
            <a:r>
              <a:rPr lang="lt-LT" dirty="0" smtClean="0"/>
              <a:t>Kur jūros, kur marios, kur kopų kalnai.</a:t>
            </a:r>
          </a:p>
          <a:p>
            <a:pPr algn="r"/>
            <a:endParaRPr lang="lt-LT" dirty="0" smtClean="0"/>
          </a:p>
          <a:p>
            <a:pPr algn="r"/>
            <a:r>
              <a:rPr lang="lt-LT" dirty="0" smtClean="0"/>
              <a:t>Palanga </a:t>
            </a:r>
            <a:br>
              <a:rPr lang="lt-LT" dirty="0" smtClean="0"/>
            </a:br>
            <a:r>
              <a:rPr lang="lt-LT" dirty="0" smtClean="0"/>
              <a:t>1969. VIII. 20</a:t>
            </a:r>
          </a:p>
          <a:p>
            <a:pPr algn="l"/>
            <a:endParaRPr lang="lt-LT" dirty="0"/>
          </a:p>
        </p:txBody>
      </p:sp>
      <p:sp>
        <p:nvSpPr>
          <p:cNvPr id="13" name="Teksto vietos rezervavimo ženklas 12"/>
          <p:cNvSpPr>
            <a:spLocks noGrp="1"/>
          </p:cNvSpPr>
          <p:nvPr>
            <p:ph type="body" sz="half" idx="3"/>
          </p:nvPr>
        </p:nvSpPr>
        <p:spPr>
          <a:xfrm>
            <a:off x="1403648" y="6903717"/>
            <a:ext cx="581024" cy="269698"/>
          </a:xfrm>
        </p:spPr>
        <p:txBody>
          <a:bodyPr/>
          <a:lstStyle/>
          <a:p>
            <a:endParaRPr lang="lt-LT" dirty="0"/>
          </a:p>
        </p:txBody>
      </p:sp>
      <p:pic>
        <p:nvPicPr>
          <p:cNvPr id="15" name="Turinio vietos rezervavimo ženklas 14" descr="TEVAS.jpg"/>
          <p:cNvPicPr>
            <a:picLocks noGrp="1" noChangeAspect="1"/>
          </p:cNvPicPr>
          <p:nvPr>
            <p:ph sz="quarter" idx="2"/>
          </p:nvPr>
        </p:nvPicPr>
        <p:blipFill>
          <a:blip r:embed="rId2" cstate="print"/>
          <a:stretch>
            <a:fillRect/>
          </a:stretch>
        </p:blipFill>
        <p:spPr>
          <a:xfrm>
            <a:off x="5046662" y="476672"/>
            <a:ext cx="3773810" cy="5760640"/>
          </a:xfrm>
        </p:spPr>
      </p:pic>
      <p:pic>
        <p:nvPicPr>
          <p:cNvPr id="17" name="Turinio vietos rezervavimo ženklas 16" descr="ZACAU1TTMWCAGO6IR3CAKJ9IVACA3HQD87CAXCR1Y7CAWFZBT9CABO3KIFCAVS3LXVCAOCNP72CAOL3YUPCA0LBQACCA2ZDDVLCARQBWUZCANGOE1HCA5ID8VJCAKX6Z36CAZ7FM7HCAP0719OCACOFIFN.jpg"/>
          <p:cNvPicPr>
            <a:picLocks noGrp="1" noChangeAspect="1"/>
          </p:cNvPicPr>
          <p:nvPr>
            <p:ph sz="quarter" idx="4"/>
          </p:nvPr>
        </p:nvPicPr>
        <p:blipFill>
          <a:blip r:embed="rId3" cstate="print"/>
          <a:stretch>
            <a:fillRect/>
          </a:stretch>
        </p:blipFill>
        <p:spPr>
          <a:xfrm>
            <a:off x="5220072" y="4653136"/>
            <a:ext cx="1296144" cy="2016224"/>
          </a:xfrm>
        </p:spPr>
      </p:pic>
    </p:spTree>
  </p:cSld>
  <p:clrMapOvr>
    <a:masterClrMapping/>
  </p:clrMapOvr>
  <p:transition spd="slow">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19456" y="188640"/>
            <a:ext cx="608128" cy="6122624"/>
          </a:xfrm>
        </p:spPr>
        <p:txBody>
          <a:bodyPr>
            <a:normAutofit fontScale="90000"/>
          </a:bodyPr>
          <a:lstStyle/>
          <a:p>
            <a:pPr algn="ctr"/>
            <a:r>
              <a:rPr lang="lt-LT" dirty="0" smtClean="0"/>
              <a:t>Tomas     </a:t>
            </a:r>
            <a:r>
              <a:rPr lang="lt-LT" dirty="0" err="1" smtClean="0"/>
              <a:t>venclova</a:t>
            </a:r>
            <a:endParaRPr lang="lt-LT" dirty="0"/>
          </a:p>
        </p:txBody>
      </p:sp>
      <p:sp>
        <p:nvSpPr>
          <p:cNvPr id="3" name="Teksto vietos rezervavimo ženklas 2"/>
          <p:cNvSpPr>
            <a:spLocks noGrp="1"/>
          </p:cNvSpPr>
          <p:nvPr>
            <p:ph type="body" idx="2"/>
          </p:nvPr>
        </p:nvSpPr>
        <p:spPr>
          <a:xfrm>
            <a:off x="827584" y="367664"/>
            <a:ext cx="3672408" cy="6301696"/>
          </a:xfrm>
        </p:spPr>
        <p:txBody>
          <a:bodyPr/>
          <a:lstStyle/>
          <a:p>
            <a:r>
              <a:rPr lang="lt-LT" sz="2000" dirty="0" smtClean="0"/>
              <a:t>Už mūsų sienų kvadratus</a:t>
            </a:r>
            <a:br>
              <a:rPr lang="lt-LT" sz="2000" dirty="0" smtClean="0"/>
            </a:br>
            <a:r>
              <a:rPr lang="lt-LT" sz="2000" dirty="0" smtClean="0"/>
              <a:t>Ir durų kvadratus,</a:t>
            </a:r>
            <a:br>
              <a:rPr lang="lt-LT" sz="2000" dirty="0" smtClean="0"/>
            </a:br>
            <a:r>
              <a:rPr lang="lt-LT" sz="2000" dirty="0" smtClean="0"/>
              <a:t>Už aukštą langą – du kartus</a:t>
            </a:r>
            <a:br>
              <a:rPr lang="lt-LT" sz="2000" dirty="0" smtClean="0"/>
            </a:br>
            <a:r>
              <a:rPr lang="lt-LT" sz="2000" dirty="0" smtClean="0"/>
              <a:t>Ir lempą – du kartus,</a:t>
            </a:r>
            <a:br>
              <a:rPr lang="lt-LT" sz="2000" dirty="0" smtClean="0"/>
            </a:br>
            <a:r>
              <a:rPr lang="lt-LT" sz="2000" dirty="0" smtClean="0"/>
              <a:t>Už atkirstų šalių vardus,</a:t>
            </a:r>
            <a:br>
              <a:rPr lang="lt-LT" sz="2000" dirty="0" smtClean="0"/>
            </a:br>
            <a:r>
              <a:rPr lang="lt-LT" sz="2000" dirty="0" smtClean="0"/>
              <a:t>Žemėlapių vartus,</a:t>
            </a:r>
            <a:br>
              <a:rPr lang="lt-LT" sz="2000" dirty="0" smtClean="0"/>
            </a:br>
            <a:r>
              <a:rPr lang="lt-LT" sz="2000" dirty="0" smtClean="0"/>
              <a:t>Už tai, kad oras neklaidus</a:t>
            </a:r>
            <a:br>
              <a:rPr lang="lt-LT" sz="2000" dirty="0" smtClean="0"/>
            </a:br>
            <a:r>
              <a:rPr lang="lt-LT" sz="2000" dirty="0" smtClean="0"/>
              <a:t>Ir kad klaidus vidus.</a:t>
            </a:r>
            <a:br>
              <a:rPr lang="lt-LT" sz="2000" dirty="0" smtClean="0"/>
            </a:br>
            <a:r>
              <a:rPr lang="lt-LT" sz="2000" dirty="0" smtClean="0"/>
              <a:t>Už baltus garvežių ratus,</a:t>
            </a:r>
            <a:br>
              <a:rPr lang="lt-LT" sz="2000" dirty="0" smtClean="0"/>
            </a:br>
            <a:r>
              <a:rPr lang="lt-LT" sz="2000" dirty="0" smtClean="0"/>
              <a:t>Patikrintus raktus,</a:t>
            </a:r>
            <a:br>
              <a:rPr lang="lt-LT" sz="2000" dirty="0" smtClean="0"/>
            </a:br>
            <a:r>
              <a:rPr lang="lt-LT" sz="2000" dirty="0" smtClean="0"/>
              <a:t>Už mus visus – tuos du kartus,</a:t>
            </a:r>
            <a:br>
              <a:rPr lang="lt-LT" sz="2000" dirty="0" smtClean="0"/>
            </a:br>
            <a:r>
              <a:rPr lang="lt-LT" sz="2000" dirty="0" smtClean="0"/>
              <a:t>Tuos keturis kartus.</a:t>
            </a:r>
            <a:br>
              <a:rPr lang="lt-LT" sz="2000" dirty="0" smtClean="0"/>
            </a:br>
            <a:r>
              <a:rPr lang="lt-LT" sz="2000" dirty="0" smtClean="0"/>
              <a:t>Už tai, kas plaukia nuo laidų,</a:t>
            </a:r>
            <a:br>
              <a:rPr lang="lt-LT" sz="2000" dirty="0" smtClean="0"/>
            </a:br>
            <a:r>
              <a:rPr lang="lt-LT" sz="2000" dirty="0" smtClean="0"/>
              <a:t>Kas gimsta po ledu,</a:t>
            </a:r>
            <a:br>
              <a:rPr lang="lt-LT" sz="2000" dirty="0" smtClean="0"/>
            </a:br>
            <a:r>
              <a:rPr lang="lt-LT" sz="2000" dirty="0" smtClean="0"/>
              <a:t>Už tai, kad du ir du – ne du,</a:t>
            </a:r>
            <a:br>
              <a:rPr lang="lt-LT" sz="2000" dirty="0" smtClean="0"/>
            </a:br>
            <a:r>
              <a:rPr lang="lt-LT" sz="2000" dirty="0" smtClean="0"/>
              <a:t>Ir dukart du – ne du.</a:t>
            </a:r>
          </a:p>
          <a:p>
            <a:endParaRPr lang="lt-LT" sz="2000" dirty="0" smtClean="0"/>
          </a:p>
          <a:p>
            <a:r>
              <a:rPr lang="lt-LT" sz="2000" i="1" dirty="0" smtClean="0"/>
              <a:t>Venclova, Tomas. Kalbos ženklas: Eilėraščiai. – Vilnius: Vaga, 1972.</a:t>
            </a:r>
            <a:endParaRPr lang="lt-LT" sz="2000" dirty="0" smtClean="0"/>
          </a:p>
          <a:p>
            <a:endParaRPr lang="lt-LT" dirty="0"/>
          </a:p>
        </p:txBody>
      </p:sp>
      <p:pic>
        <p:nvPicPr>
          <p:cNvPr id="5" name="Turinio vietos rezervavimo ženklas 4" descr="jaunas.jpg"/>
          <p:cNvPicPr>
            <a:picLocks noGrp="1" noChangeAspect="1"/>
          </p:cNvPicPr>
          <p:nvPr>
            <p:ph sz="half" idx="1"/>
          </p:nvPr>
        </p:nvPicPr>
        <p:blipFill>
          <a:blip r:embed="rId2" cstate="print"/>
          <a:stretch>
            <a:fillRect/>
          </a:stretch>
        </p:blipFill>
        <p:spPr>
          <a:xfrm>
            <a:off x="4932040" y="404664"/>
            <a:ext cx="3528391" cy="5976664"/>
          </a:xfrm>
        </p:spPr>
      </p:pic>
    </p:spTree>
  </p:cSld>
  <p:clrMapOvr>
    <a:masterClrMapping/>
  </p:clrMapOvr>
  <p:transition spd="slow">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79512" y="404664"/>
            <a:ext cx="936104" cy="5943600"/>
          </a:xfrm>
        </p:spPr>
        <p:txBody>
          <a:bodyPr/>
          <a:lstStyle/>
          <a:p>
            <a:pPr algn="ctr"/>
            <a:r>
              <a:rPr lang="lt-LT" dirty="0" smtClean="0"/>
              <a:t>Atviras  laiškas  </a:t>
            </a:r>
            <a:r>
              <a:rPr lang="lt-LT" dirty="0" err="1" smtClean="0"/>
              <a:t>lkp</a:t>
            </a:r>
            <a:r>
              <a:rPr lang="lt-LT" dirty="0" smtClean="0"/>
              <a:t>  </a:t>
            </a:r>
            <a:r>
              <a:rPr lang="lt-LT" dirty="0" err="1" smtClean="0"/>
              <a:t>ck</a:t>
            </a:r>
            <a:endParaRPr lang="lt-LT" dirty="0"/>
          </a:p>
        </p:txBody>
      </p:sp>
      <p:sp>
        <p:nvSpPr>
          <p:cNvPr id="3" name="Teksto vietos rezervavimo ženklas 2"/>
          <p:cNvSpPr>
            <a:spLocks noGrp="1"/>
          </p:cNvSpPr>
          <p:nvPr>
            <p:ph type="body" idx="2"/>
          </p:nvPr>
        </p:nvSpPr>
        <p:spPr>
          <a:xfrm>
            <a:off x="1135856" y="367664"/>
            <a:ext cx="3148112" cy="5943600"/>
          </a:xfrm>
        </p:spPr>
        <p:txBody>
          <a:bodyPr>
            <a:noAutofit/>
          </a:bodyPr>
          <a:lstStyle/>
          <a:p>
            <a:pPr algn="ctr"/>
            <a:r>
              <a:rPr lang="lt-LT" sz="2000" dirty="0" smtClean="0"/>
              <a:t>1975 m. pavasarį Venclova  kompartijos centro komitetui parašė </a:t>
            </a:r>
            <a:r>
              <a:rPr lang="lt-LT" sz="2000" i="1" dirty="0" smtClean="0"/>
              <a:t>Atvirą laišką</a:t>
            </a:r>
            <a:r>
              <a:rPr lang="lt-LT" sz="2000" dirty="0" smtClean="0"/>
              <a:t>, kuriame pareiškė</a:t>
            </a:r>
            <a:r>
              <a:rPr lang="lt-LT" sz="2000" b="1" i="1" dirty="0" smtClean="0"/>
              <a:t>: “Komunistinė ideologija man tolima ir, mano manymu, didele dalimi klaidinga. Jos absoliutus viešpatavimas atnešė mūsų šaliai daug nelaimių. Informaciniai barjerai, represijos, taikomos kitaip manantiems, stumia visuomenę į stagnaciją, o šalį į atsilikimą. Tai pražūtinga ne tik kultūrai</a:t>
            </a:r>
            <a:r>
              <a:rPr lang="lt-LT" sz="1800" b="1" i="1" dirty="0" smtClean="0"/>
              <a:t>. “</a:t>
            </a:r>
            <a:r>
              <a:rPr lang="lt-LT" sz="1800" dirty="0" smtClean="0"/>
              <a:t/>
            </a:r>
            <a:br>
              <a:rPr lang="lt-LT" sz="1800" dirty="0" smtClean="0"/>
            </a:br>
            <a:r>
              <a:rPr lang="lt-LT" sz="1800" dirty="0" smtClean="0"/>
              <a:t/>
            </a:r>
            <a:br>
              <a:rPr lang="lt-LT" sz="1800" dirty="0" smtClean="0"/>
            </a:br>
            <a:endParaRPr lang="lt-LT" sz="1800" dirty="0"/>
          </a:p>
        </p:txBody>
      </p:sp>
      <p:pic>
        <p:nvPicPr>
          <p:cNvPr id="5" name="Turinio vietos rezervavimo ženklas 4" descr="ve.jpg"/>
          <p:cNvPicPr>
            <a:picLocks noGrp="1" noChangeAspect="1"/>
          </p:cNvPicPr>
          <p:nvPr>
            <p:ph sz="half" idx="1"/>
          </p:nvPr>
        </p:nvPicPr>
        <p:blipFill>
          <a:blip r:embed="rId2" cstate="print"/>
          <a:stretch>
            <a:fillRect/>
          </a:stretch>
        </p:blipFill>
        <p:spPr>
          <a:xfrm>
            <a:off x="4788024" y="332656"/>
            <a:ext cx="3744416" cy="6048672"/>
          </a:xfrm>
        </p:spPr>
      </p:pic>
    </p:spTree>
  </p:cSld>
  <p:clrMapOvr>
    <a:masterClrMapping/>
  </p:clrMapOvr>
  <p:transition spd="slow">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a:xfrm>
            <a:off x="248198" y="290732"/>
            <a:ext cx="1227458" cy="6153912"/>
          </a:xfrm>
        </p:spPr>
        <p:txBody>
          <a:bodyPr>
            <a:normAutofit/>
          </a:bodyPr>
          <a:lstStyle/>
          <a:p>
            <a:r>
              <a:rPr lang="en-US" dirty="0" err="1" smtClean="0"/>
              <a:t>Poeto</a:t>
            </a:r>
            <a:r>
              <a:rPr lang="en-US" dirty="0" smtClean="0"/>
              <a:t> </a:t>
            </a:r>
            <a:r>
              <a:rPr lang="en-US" dirty="0" err="1" smtClean="0"/>
              <a:t>draugai</a:t>
            </a:r>
            <a:r>
              <a:rPr lang="en-US" dirty="0" smtClean="0"/>
              <a:t> – </a:t>
            </a:r>
            <a:r>
              <a:rPr lang="en-US" dirty="0" err="1" smtClean="0"/>
              <a:t>literat</a:t>
            </a:r>
            <a:r>
              <a:rPr lang="lt-LT" dirty="0" smtClean="0"/>
              <a:t>ū</a:t>
            </a:r>
            <a:r>
              <a:rPr lang="en-US" dirty="0" err="1" smtClean="0"/>
              <a:t>rin</a:t>
            </a:r>
            <a:r>
              <a:rPr lang="lt-LT" dirty="0" smtClean="0"/>
              <a:t>ė</a:t>
            </a:r>
            <a:r>
              <a:rPr lang="en-US" dirty="0" smtClean="0"/>
              <a:t>s </a:t>
            </a:r>
            <a:r>
              <a:rPr lang="en-US" dirty="0" err="1" smtClean="0"/>
              <a:t>Nobelio</a:t>
            </a:r>
            <a:r>
              <a:rPr lang="en-US" dirty="0" smtClean="0"/>
              <a:t> </a:t>
            </a:r>
            <a:r>
              <a:rPr lang="en-US" dirty="0" err="1" smtClean="0"/>
              <a:t>premijos</a:t>
            </a:r>
            <a:r>
              <a:rPr lang="en-US" dirty="0" smtClean="0"/>
              <a:t> </a:t>
            </a:r>
            <a:r>
              <a:rPr lang="en-US" dirty="0" err="1" smtClean="0"/>
              <a:t>laureatai</a:t>
            </a:r>
            <a:endParaRPr lang="lt-LT" dirty="0"/>
          </a:p>
        </p:txBody>
      </p:sp>
      <p:sp>
        <p:nvSpPr>
          <p:cNvPr id="6" name="Teksto vietos rezervavimo ženklas 5"/>
          <p:cNvSpPr>
            <a:spLocks noGrp="1"/>
          </p:cNvSpPr>
          <p:nvPr>
            <p:ph type="body" idx="1"/>
          </p:nvPr>
        </p:nvSpPr>
        <p:spPr>
          <a:xfrm>
            <a:off x="1835696" y="290732"/>
            <a:ext cx="2664296" cy="3017520"/>
          </a:xfrm>
        </p:spPr>
        <p:txBody>
          <a:bodyPr vert="horz"/>
          <a:lstStyle/>
          <a:p>
            <a:r>
              <a:rPr lang="lt-LT" dirty="0" smtClean="0"/>
              <a:t>JOSIFAS  BRODSKIS</a:t>
            </a:r>
          </a:p>
          <a:p>
            <a:r>
              <a:rPr lang="en-US" dirty="0" smtClean="0"/>
              <a:t>1940 – 1996</a:t>
            </a:r>
            <a:endParaRPr lang="lt-LT" dirty="0"/>
          </a:p>
        </p:txBody>
      </p:sp>
      <p:sp>
        <p:nvSpPr>
          <p:cNvPr id="8" name="Teksto vietos rezervavimo ženklas 7"/>
          <p:cNvSpPr>
            <a:spLocks noGrp="1"/>
          </p:cNvSpPr>
          <p:nvPr>
            <p:ph type="body" sz="half" idx="3"/>
          </p:nvPr>
        </p:nvSpPr>
        <p:spPr>
          <a:xfrm>
            <a:off x="1835696" y="3427124"/>
            <a:ext cx="2664296" cy="3017520"/>
          </a:xfrm>
        </p:spPr>
        <p:txBody>
          <a:bodyPr vert="horz"/>
          <a:lstStyle/>
          <a:p>
            <a:r>
              <a:rPr lang="lt-LT" dirty="0" smtClean="0"/>
              <a:t>ČESLOVAS  MILOŠAS</a:t>
            </a:r>
          </a:p>
          <a:p>
            <a:r>
              <a:rPr lang="en-US" dirty="0" smtClean="0"/>
              <a:t>1911 –2004</a:t>
            </a:r>
            <a:endParaRPr lang="lt-LT" dirty="0"/>
          </a:p>
        </p:txBody>
      </p:sp>
      <p:pic>
        <p:nvPicPr>
          <p:cNvPr id="10" name="Turinio vietos rezervavimo ženklas 9" descr="brodskis.jpg"/>
          <p:cNvPicPr>
            <a:picLocks noGrp="1" noChangeAspect="1"/>
          </p:cNvPicPr>
          <p:nvPr>
            <p:ph sz="quarter" idx="2"/>
          </p:nvPr>
        </p:nvPicPr>
        <p:blipFill>
          <a:blip r:embed="rId2" cstate="print"/>
          <a:stretch>
            <a:fillRect/>
          </a:stretch>
        </p:blipFill>
        <p:spPr>
          <a:xfrm>
            <a:off x="4832350" y="332656"/>
            <a:ext cx="3700090" cy="2808312"/>
          </a:xfrm>
        </p:spPr>
      </p:pic>
      <p:pic>
        <p:nvPicPr>
          <p:cNvPr id="11" name="Turinio vietos rezervavimo ženklas 10" descr="milosasranka.jpg"/>
          <p:cNvPicPr>
            <a:picLocks noGrp="1" noChangeAspect="1"/>
          </p:cNvPicPr>
          <p:nvPr>
            <p:ph sz="quarter" idx="4"/>
          </p:nvPr>
        </p:nvPicPr>
        <p:blipFill>
          <a:blip r:embed="rId3" cstate="print"/>
          <a:stretch>
            <a:fillRect/>
          </a:stretch>
        </p:blipFill>
        <p:spPr>
          <a:xfrm>
            <a:off x="4870450" y="3429000"/>
            <a:ext cx="3733998" cy="2736304"/>
          </a:xfrm>
        </p:spPr>
      </p:pic>
    </p:spTree>
  </p:cSld>
  <p:clrMapOvr>
    <a:masterClrMapping/>
  </p:clrMapOvr>
  <p:transition spd="slow">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81000" y="271465"/>
            <a:ext cx="7239000" cy="1069304"/>
          </a:xfrm>
        </p:spPr>
        <p:txBody>
          <a:bodyPr/>
          <a:lstStyle/>
          <a:p>
            <a:pPr algn="ctr"/>
            <a:r>
              <a:rPr lang="en-US" dirty="0" smtClean="0"/>
              <a:t>DISIDENTAI</a:t>
            </a:r>
            <a:endParaRPr lang="lt-LT" dirty="0"/>
          </a:p>
        </p:txBody>
      </p:sp>
      <p:sp>
        <p:nvSpPr>
          <p:cNvPr id="3" name="Teksto vietos rezervavimo ženklas 2"/>
          <p:cNvSpPr>
            <a:spLocks noGrp="1"/>
          </p:cNvSpPr>
          <p:nvPr>
            <p:ph type="body" idx="1"/>
          </p:nvPr>
        </p:nvSpPr>
        <p:spPr>
          <a:xfrm>
            <a:off x="381000" y="1340768"/>
            <a:ext cx="7575376" cy="5256584"/>
          </a:xfrm>
        </p:spPr>
        <p:txBody>
          <a:bodyPr>
            <a:noAutofit/>
          </a:bodyPr>
          <a:lstStyle/>
          <a:p>
            <a:pPr algn="ctr"/>
            <a:r>
              <a:rPr lang="lt-LT" sz="2800" dirty="0" smtClean="0"/>
              <a:t>1991 m. sausio 13 d. </a:t>
            </a:r>
            <a:r>
              <a:rPr lang="lt-LT" sz="2800" dirty="0" smtClean="0">
                <a:hlinkClick r:id="rId2" action="ppaction://hlinkfile"/>
              </a:rPr>
              <a:t>pareiškimas</a:t>
            </a:r>
            <a:r>
              <a:rPr lang="lt-LT" sz="2800" dirty="0" smtClean="0"/>
              <a:t>, išspausdintas laikraštyje ,,</a:t>
            </a:r>
            <a:r>
              <a:rPr lang="lt-LT" sz="2800" dirty="0" err="1" smtClean="0"/>
              <a:t>New</a:t>
            </a:r>
            <a:r>
              <a:rPr lang="lt-LT" sz="2800" dirty="0" smtClean="0"/>
              <a:t> </a:t>
            </a:r>
            <a:r>
              <a:rPr lang="lt-LT" sz="2800" dirty="0" err="1" smtClean="0"/>
              <a:t>York</a:t>
            </a:r>
            <a:r>
              <a:rPr lang="lt-LT" sz="2800" dirty="0" smtClean="0"/>
              <a:t> </a:t>
            </a:r>
            <a:r>
              <a:rPr lang="lt-LT" sz="2800" dirty="0" err="1" smtClean="0"/>
              <a:t>Times</a:t>
            </a:r>
            <a:r>
              <a:rPr lang="lt-LT" sz="2800" dirty="0" smtClean="0"/>
              <a:t>” sausio 15 d. , prieš sovietų išpuolį prieš Lietuvos žmones, pasirašytas Tomo Venclovos, Josifo Brodskio ir Česlavo Milošo. Milošas, Venclova ir Brodskis bendravo gyvendami </a:t>
            </a:r>
            <a:r>
              <a:rPr lang="en-US" sz="2800" dirty="0" smtClean="0"/>
              <a:t>V</a:t>
            </a:r>
            <a:r>
              <a:rPr lang="lt-LT" sz="2800" dirty="0" err="1" smtClean="0"/>
              <a:t>akaruose</a:t>
            </a:r>
            <a:r>
              <a:rPr lang="lt-LT" sz="2800" dirty="0" smtClean="0"/>
              <a:t>, tapo visi trys artimais draugais ir bendraminčiais. Trijų poetų artimumas ne tik skatino juos versti vienas kito eiles, jų draugystė turėjo reikšmės ne vien kultūrai. Šie ryšiai pagimdė ir rimčiausias pilietines akcijas. </a:t>
            </a:r>
            <a:endParaRPr lang="lt-LT" sz="2800" dirty="0"/>
          </a:p>
        </p:txBody>
      </p:sp>
    </p:spTree>
  </p:cSld>
  <p:clrMapOvr>
    <a:masterClrMapping/>
  </p:clrMapOvr>
  <p:transition spd="slow">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ntraštė 6"/>
          <p:cNvSpPr>
            <a:spLocks noGrp="1"/>
          </p:cNvSpPr>
          <p:nvPr>
            <p:ph type="title"/>
          </p:nvPr>
        </p:nvSpPr>
        <p:spPr>
          <a:xfrm>
            <a:off x="219456" y="367664"/>
            <a:ext cx="608128" cy="5943600"/>
          </a:xfrm>
        </p:spPr>
        <p:txBody>
          <a:bodyPr>
            <a:normAutofit fontScale="90000"/>
          </a:bodyPr>
          <a:lstStyle/>
          <a:p>
            <a:pPr algn="ctr"/>
            <a:r>
              <a:rPr lang="en-US" dirty="0" err="1" smtClean="0"/>
              <a:t>Poetai</a:t>
            </a:r>
            <a:r>
              <a:rPr lang="en-US" dirty="0" smtClean="0"/>
              <a:t>  u</a:t>
            </a:r>
            <a:r>
              <a:rPr lang="lt-LT" dirty="0" smtClean="0"/>
              <a:t>ž  </a:t>
            </a:r>
            <a:r>
              <a:rPr lang="lt-LT" dirty="0" err="1" smtClean="0"/>
              <a:t>lietuvą</a:t>
            </a:r>
            <a:endParaRPr lang="lt-LT" dirty="0"/>
          </a:p>
        </p:txBody>
      </p:sp>
      <p:sp>
        <p:nvSpPr>
          <p:cNvPr id="9" name="Teksto vietos rezervavimo ženklas 8"/>
          <p:cNvSpPr>
            <a:spLocks noGrp="1"/>
          </p:cNvSpPr>
          <p:nvPr>
            <p:ph type="body" idx="2"/>
          </p:nvPr>
        </p:nvSpPr>
        <p:spPr>
          <a:xfrm>
            <a:off x="827584" y="367664"/>
            <a:ext cx="4032448" cy="5943600"/>
          </a:xfrm>
        </p:spPr>
        <p:txBody>
          <a:bodyPr>
            <a:normAutofit lnSpcReduction="10000"/>
          </a:bodyPr>
          <a:lstStyle/>
          <a:p>
            <a:r>
              <a:rPr lang="en-US" b="1" dirty="0" smtClean="0"/>
              <a:t>1991 </a:t>
            </a:r>
            <a:r>
              <a:rPr lang="en-US" b="1" dirty="0" err="1" smtClean="0"/>
              <a:t>metų</a:t>
            </a:r>
            <a:r>
              <a:rPr lang="en-US" b="1" dirty="0" smtClean="0"/>
              <a:t> </a:t>
            </a:r>
            <a:r>
              <a:rPr lang="en-US" b="1" dirty="0" err="1" smtClean="0"/>
              <a:t>sausio</a:t>
            </a:r>
            <a:r>
              <a:rPr lang="en-US" b="1" dirty="0" smtClean="0"/>
              <a:t> 15 </a:t>
            </a:r>
            <a:r>
              <a:rPr lang="en-US" b="1" dirty="0" err="1" smtClean="0"/>
              <a:t>dieną</a:t>
            </a:r>
            <a:r>
              <a:rPr lang="en-US" b="1" dirty="0" smtClean="0"/>
              <a:t> </a:t>
            </a:r>
            <a:r>
              <a:rPr lang="en-US" b="1" i="1" dirty="0" smtClean="0"/>
              <a:t>New York Times</a:t>
            </a:r>
            <a:r>
              <a:rPr lang="en-US" b="1" dirty="0" smtClean="0"/>
              <a:t> </a:t>
            </a:r>
            <a:r>
              <a:rPr lang="en-US" b="1" dirty="0" err="1" smtClean="0"/>
              <a:t>paskelbtas</a:t>
            </a:r>
            <a:r>
              <a:rPr lang="en-US" b="1" dirty="0" smtClean="0"/>
              <a:t> </a:t>
            </a:r>
            <a:r>
              <a:rPr lang="en-US" b="1" dirty="0" err="1" smtClean="0"/>
              <a:t>trijų</a:t>
            </a:r>
            <a:r>
              <a:rPr lang="en-US" b="1" dirty="0" smtClean="0"/>
              <a:t> </a:t>
            </a:r>
            <a:r>
              <a:rPr lang="en-US" b="1" dirty="0" err="1" smtClean="0"/>
              <a:t>poetų</a:t>
            </a:r>
            <a:r>
              <a:rPr lang="en-US" b="1" dirty="0" smtClean="0"/>
              <a:t> </a:t>
            </a:r>
            <a:r>
              <a:rPr lang="en-US" b="1" dirty="0" err="1" smtClean="0"/>
              <a:t>protestas</a:t>
            </a:r>
            <a:r>
              <a:rPr lang="en-US" b="1" dirty="0" smtClean="0"/>
              <a:t>. </a:t>
            </a:r>
          </a:p>
          <a:p>
            <a:endParaRPr lang="en-US" dirty="0" smtClean="0"/>
          </a:p>
          <a:p>
            <a:pPr algn="ctr"/>
            <a:r>
              <a:rPr lang="en-US" sz="2000" b="1" i="1" u="sng" dirty="0" err="1" smtClean="0"/>
              <a:t>Poetai</a:t>
            </a:r>
            <a:r>
              <a:rPr lang="en-US" sz="2000" b="1" i="1" u="sng" dirty="0" smtClean="0"/>
              <a:t> </a:t>
            </a:r>
            <a:r>
              <a:rPr lang="en-US" sz="2000" b="1" i="1" u="sng" dirty="0" err="1" smtClean="0"/>
              <a:t>už</a:t>
            </a:r>
            <a:r>
              <a:rPr lang="en-US" sz="2000" b="1" i="1" u="sng" dirty="0" smtClean="0"/>
              <a:t> </a:t>
            </a:r>
            <a:r>
              <a:rPr lang="en-US" sz="2000" b="1" i="1" u="sng" dirty="0" err="1" smtClean="0"/>
              <a:t>Lietuvą</a:t>
            </a:r>
            <a:r>
              <a:rPr lang="en-US" sz="2000" b="1" dirty="0" smtClean="0"/>
              <a:t>.    </a:t>
            </a:r>
          </a:p>
          <a:p>
            <a:r>
              <a:rPr lang="en-US" sz="2000" b="1" dirty="0" smtClean="0"/>
              <a:t>   </a:t>
            </a:r>
            <a:r>
              <a:rPr lang="en-US" sz="2000" b="1" dirty="0" err="1" smtClean="0"/>
              <a:t>Mes</a:t>
            </a:r>
            <a:r>
              <a:rPr lang="en-US" sz="2000" b="1" dirty="0" smtClean="0"/>
              <a:t> </a:t>
            </a:r>
            <a:r>
              <a:rPr lang="en-US" sz="2000" b="1" dirty="0" err="1" smtClean="0"/>
              <a:t>esame</a:t>
            </a:r>
            <a:r>
              <a:rPr lang="en-US" sz="2000" b="1" dirty="0" smtClean="0"/>
              <a:t> </a:t>
            </a:r>
            <a:r>
              <a:rPr lang="en-US" sz="2000" b="1" dirty="0" err="1" smtClean="0"/>
              <a:t>trys</a:t>
            </a:r>
            <a:r>
              <a:rPr lang="en-US" sz="2000" b="1" dirty="0" smtClean="0"/>
              <a:t> </a:t>
            </a:r>
            <a:r>
              <a:rPr lang="en-US" sz="2000" b="1" dirty="0" err="1" smtClean="0"/>
              <a:t>poetai</a:t>
            </a:r>
            <a:r>
              <a:rPr lang="en-US" sz="2000" b="1" dirty="0" smtClean="0"/>
              <a:t>, </a:t>
            </a:r>
            <a:r>
              <a:rPr lang="en-US" sz="2000" b="1" dirty="0" err="1" smtClean="0"/>
              <a:t>draugai</a:t>
            </a:r>
            <a:r>
              <a:rPr lang="en-US" sz="2000" b="1" dirty="0" smtClean="0"/>
              <a:t>, </a:t>
            </a:r>
            <a:r>
              <a:rPr lang="en-US" sz="2000" b="1" dirty="0" err="1" smtClean="0"/>
              <a:t>atstovaujantys</a:t>
            </a:r>
            <a:r>
              <a:rPr lang="en-US" sz="2000" b="1" dirty="0" smtClean="0"/>
              <a:t> </a:t>
            </a:r>
            <a:r>
              <a:rPr lang="en-US" sz="2000" b="1" dirty="0" err="1" smtClean="0"/>
              <a:t>tris</a:t>
            </a:r>
            <a:r>
              <a:rPr lang="en-US" sz="2000" b="1" dirty="0" smtClean="0"/>
              <a:t> </a:t>
            </a:r>
            <a:r>
              <a:rPr lang="en-US" sz="2000" b="1" dirty="0" err="1" smtClean="0"/>
              <a:t>kalbas</a:t>
            </a:r>
            <a:r>
              <a:rPr lang="en-US" sz="2000" b="1" dirty="0" smtClean="0"/>
              <a:t>: </a:t>
            </a:r>
            <a:r>
              <a:rPr lang="en-US" sz="2000" b="1" dirty="0" err="1" smtClean="0"/>
              <a:t>lietuvių</a:t>
            </a:r>
            <a:r>
              <a:rPr lang="en-US" sz="2000" b="1" dirty="0" smtClean="0"/>
              <a:t>, </a:t>
            </a:r>
            <a:r>
              <a:rPr lang="en-US" sz="2000" b="1" dirty="0" err="1" smtClean="0"/>
              <a:t>rusų</a:t>
            </a:r>
            <a:r>
              <a:rPr lang="en-US" sz="2000" b="1" dirty="0" smtClean="0"/>
              <a:t> </a:t>
            </a:r>
            <a:r>
              <a:rPr lang="en-US" sz="2000" b="1" dirty="0" err="1" smtClean="0"/>
              <a:t>ir</a:t>
            </a:r>
            <a:r>
              <a:rPr lang="en-US" sz="2000" b="1" dirty="0" smtClean="0"/>
              <a:t> </a:t>
            </a:r>
            <a:r>
              <a:rPr lang="en-US" sz="2000" b="1" dirty="0" err="1" smtClean="0"/>
              <a:t>lenkų</a:t>
            </a:r>
            <a:r>
              <a:rPr lang="en-US" sz="2000" b="1" dirty="0" smtClean="0"/>
              <a:t>. </a:t>
            </a:r>
            <a:r>
              <a:rPr lang="en-US" sz="2000" b="1" dirty="0" err="1" smtClean="0"/>
              <a:t>Mes</a:t>
            </a:r>
            <a:r>
              <a:rPr lang="en-US" sz="2000" b="1" dirty="0" smtClean="0"/>
              <a:t> </a:t>
            </a:r>
            <a:r>
              <a:rPr lang="en-US" sz="2000" b="1" dirty="0" err="1" smtClean="0"/>
              <a:t>raginame</a:t>
            </a:r>
            <a:r>
              <a:rPr lang="en-US" sz="2000" b="1" dirty="0" smtClean="0"/>
              <a:t> </a:t>
            </a:r>
            <a:r>
              <a:rPr lang="en-US" sz="2000" b="1" dirty="0" err="1" smtClean="0"/>
              <a:t>pasaulio</a:t>
            </a:r>
            <a:r>
              <a:rPr lang="en-US" sz="2000" b="1" dirty="0" smtClean="0"/>
              <a:t> </a:t>
            </a:r>
            <a:r>
              <a:rPr lang="en-US" sz="2000" b="1" dirty="0" err="1" smtClean="0"/>
              <a:t>bendruomenę</a:t>
            </a:r>
            <a:r>
              <a:rPr lang="en-US" sz="2000" b="1" dirty="0" smtClean="0"/>
              <a:t> – </a:t>
            </a:r>
            <a:r>
              <a:rPr lang="en-US" sz="2000" b="1" dirty="0" err="1" smtClean="0"/>
              <a:t>mūsų</a:t>
            </a:r>
            <a:r>
              <a:rPr lang="en-US" sz="2000" b="1" dirty="0" smtClean="0"/>
              <a:t> </a:t>
            </a:r>
            <a:r>
              <a:rPr lang="en-US" sz="2000" b="1" dirty="0" err="1" smtClean="0"/>
              <a:t>kolegas</a:t>
            </a:r>
            <a:r>
              <a:rPr lang="en-US" sz="2000" b="1" dirty="0" smtClean="0"/>
              <a:t> </a:t>
            </a:r>
            <a:r>
              <a:rPr lang="en-US" sz="2000" b="1" dirty="0" err="1" smtClean="0"/>
              <a:t>rašytojus</a:t>
            </a:r>
            <a:r>
              <a:rPr lang="en-US" sz="2000" b="1" dirty="0" smtClean="0"/>
              <a:t> </a:t>
            </a:r>
            <a:r>
              <a:rPr lang="en-US" sz="2000" b="1" dirty="0" err="1" smtClean="0"/>
              <a:t>ir</a:t>
            </a:r>
            <a:r>
              <a:rPr lang="en-US" sz="2000" b="1" dirty="0" smtClean="0"/>
              <a:t> </a:t>
            </a:r>
            <a:r>
              <a:rPr lang="en-US" sz="2000" b="1" dirty="0" err="1" smtClean="0"/>
              <a:t>visus</a:t>
            </a:r>
            <a:r>
              <a:rPr lang="en-US" sz="2000" b="1" dirty="0" smtClean="0"/>
              <a:t> </a:t>
            </a:r>
            <a:r>
              <a:rPr lang="en-US" sz="2000" b="1" dirty="0" err="1" smtClean="0"/>
              <a:t>sąžiningus</a:t>
            </a:r>
            <a:r>
              <a:rPr lang="en-US" sz="2000" b="1" dirty="0" smtClean="0"/>
              <a:t> </a:t>
            </a:r>
            <a:r>
              <a:rPr lang="en-US" sz="2000" b="1" dirty="0" err="1" smtClean="0"/>
              <a:t>žmones</a:t>
            </a:r>
            <a:r>
              <a:rPr lang="en-US" sz="2000" b="1" dirty="0" smtClean="0"/>
              <a:t> – </a:t>
            </a:r>
            <a:r>
              <a:rPr lang="en-US" sz="2000" b="1" dirty="0" err="1" smtClean="0"/>
              <a:t>pakelti</a:t>
            </a:r>
            <a:r>
              <a:rPr lang="en-US" sz="2000" b="1" dirty="0" smtClean="0"/>
              <a:t> </a:t>
            </a:r>
            <a:r>
              <a:rPr lang="en-US" sz="2000" b="1" dirty="0" err="1" smtClean="0"/>
              <a:t>protesto</a:t>
            </a:r>
            <a:r>
              <a:rPr lang="en-US" sz="2000" b="1" dirty="0" smtClean="0"/>
              <a:t> </a:t>
            </a:r>
            <a:r>
              <a:rPr lang="en-US" sz="2000" b="1" dirty="0" err="1" smtClean="0"/>
              <a:t>balsą</a:t>
            </a:r>
            <a:r>
              <a:rPr lang="en-US" sz="2000" b="1" dirty="0" smtClean="0"/>
              <a:t> </a:t>
            </a:r>
            <a:r>
              <a:rPr lang="en-US" sz="2000" b="1" dirty="0" err="1" smtClean="0"/>
              <a:t>prieš</a:t>
            </a:r>
            <a:r>
              <a:rPr lang="en-US" sz="2000" b="1" dirty="0" smtClean="0"/>
              <a:t> </a:t>
            </a:r>
            <a:r>
              <a:rPr lang="en-US" sz="2000" b="1" dirty="0" err="1" smtClean="0"/>
              <a:t>nežmonišką</a:t>
            </a:r>
            <a:r>
              <a:rPr lang="en-US" sz="2000" b="1" dirty="0" smtClean="0"/>
              <a:t> </a:t>
            </a:r>
            <a:r>
              <a:rPr lang="en-US" sz="2000" b="1" dirty="0" err="1" smtClean="0"/>
              <a:t>Sovietų</a:t>
            </a:r>
            <a:r>
              <a:rPr lang="en-US" sz="2000" b="1" dirty="0" smtClean="0"/>
              <a:t> </a:t>
            </a:r>
            <a:r>
              <a:rPr lang="en-US" sz="2000" b="1" dirty="0" err="1" smtClean="0"/>
              <a:t>išpuolį</a:t>
            </a:r>
            <a:r>
              <a:rPr lang="en-US" sz="2000" b="1" dirty="0" smtClean="0"/>
              <a:t> </a:t>
            </a:r>
            <a:r>
              <a:rPr lang="en-US" sz="2000" b="1" dirty="0" err="1" smtClean="0"/>
              <a:t>prieš</a:t>
            </a:r>
            <a:r>
              <a:rPr lang="en-US" sz="2000" b="1" dirty="0" smtClean="0"/>
              <a:t> </a:t>
            </a:r>
            <a:r>
              <a:rPr lang="en-US" sz="2000" b="1" dirty="0" err="1" smtClean="0"/>
              <a:t>Lietuvos</a:t>
            </a:r>
            <a:r>
              <a:rPr lang="en-US" sz="2000" b="1" dirty="0" smtClean="0"/>
              <a:t> </a:t>
            </a:r>
            <a:r>
              <a:rPr lang="en-US" sz="2000" b="1" dirty="0" err="1" smtClean="0"/>
              <a:t>žmones</a:t>
            </a:r>
            <a:r>
              <a:rPr lang="en-US" sz="2000" b="1" dirty="0" smtClean="0"/>
              <a:t>. </a:t>
            </a:r>
            <a:r>
              <a:rPr lang="en-US" sz="2000" b="1" dirty="0" err="1" smtClean="0"/>
              <a:t>Pastarųjų</a:t>
            </a:r>
            <a:r>
              <a:rPr lang="en-US" sz="2000" b="1" dirty="0" smtClean="0"/>
              <a:t> </a:t>
            </a:r>
            <a:r>
              <a:rPr lang="en-US" sz="2000" b="1" dirty="0" err="1" smtClean="0"/>
              <a:t>dienų</a:t>
            </a:r>
            <a:r>
              <a:rPr lang="en-US" sz="2000" b="1" dirty="0" smtClean="0"/>
              <a:t> </a:t>
            </a:r>
            <a:r>
              <a:rPr lang="en-US" sz="2000" b="1" dirty="0" err="1" smtClean="0"/>
              <a:t>įvykiai</a:t>
            </a:r>
            <a:r>
              <a:rPr lang="en-US" sz="2000" b="1" dirty="0" smtClean="0"/>
              <a:t> </a:t>
            </a:r>
            <a:r>
              <a:rPr lang="en-US" sz="2000" b="1" dirty="0" err="1" smtClean="0"/>
              <a:t>prilygsta</a:t>
            </a:r>
            <a:r>
              <a:rPr lang="en-US" sz="2000" b="1" dirty="0" smtClean="0"/>
              <a:t> </a:t>
            </a:r>
            <a:r>
              <a:rPr lang="en-US" sz="2000" b="1" dirty="0" err="1" smtClean="0"/>
              <a:t>bjauriausiems</a:t>
            </a:r>
            <a:r>
              <a:rPr lang="en-US" sz="2000" b="1" dirty="0" smtClean="0"/>
              <a:t> </a:t>
            </a:r>
            <a:r>
              <a:rPr lang="en-US" sz="2000" b="1" dirty="0" err="1" smtClean="0"/>
              <a:t>Sovietų</a:t>
            </a:r>
            <a:r>
              <a:rPr lang="en-US" sz="2000" b="1" dirty="0" smtClean="0"/>
              <a:t> </a:t>
            </a:r>
            <a:r>
              <a:rPr lang="en-US" sz="2000" b="1" dirty="0" err="1" smtClean="0"/>
              <a:t>sistemos</a:t>
            </a:r>
            <a:r>
              <a:rPr lang="en-US" sz="2000" b="1" dirty="0" smtClean="0"/>
              <a:t>   </a:t>
            </a:r>
            <a:r>
              <a:rPr lang="en-US" sz="2000" b="1" dirty="0" err="1" smtClean="0"/>
              <a:t>ekscesams</a:t>
            </a:r>
            <a:r>
              <a:rPr lang="en-US" sz="2000" b="1" dirty="0" smtClean="0"/>
              <a:t>.</a:t>
            </a:r>
            <a:r>
              <a:rPr lang="en-US" sz="2000" dirty="0" smtClean="0"/>
              <a:t> </a:t>
            </a:r>
            <a:r>
              <a:rPr lang="en-US" sz="2000" b="1" dirty="0" smtClean="0"/>
              <a:t>    </a:t>
            </a:r>
            <a:endParaRPr lang="lt-LT" sz="2000" b="1" dirty="0" smtClean="0"/>
          </a:p>
          <a:p>
            <a:endParaRPr lang="lt-LT" sz="2000" b="1" dirty="0" smtClean="0"/>
          </a:p>
          <a:p>
            <a:r>
              <a:rPr lang="en-US" sz="2000" b="1" dirty="0" smtClean="0"/>
              <a:t> </a:t>
            </a:r>
            <a:r>
              <a:rPr lang="en-US" b="1" dirty="0" smtClean="0"/>
              <a:t>                                                   </a:t>
            </a:r>
            <a:r>
              <a:rPr lang="lt-LT" b="1" dirty="0" smtClean="0"/>
              <a:t> </a:t>
            </a:r>
          </a:p>
          <a:p>
            <a:endParaRPr lang="lt-LT" b="1" dirty="0" smtClean="0"/>
          </a:p>
          <a:p>
            <a:r>
              <a:rPr lang="en-US" b="1" dirty="0" smtClean="0"/>
              <a:t>Tomas </a:t>
            </a:r>
            <a:r>
              <a:rPr lang="en-US" b="1" dirty="0" err="1" smtClean="0"/>
              <a:t>Venclova</a:t>
            </a:r>
            <a:r>
              <a:rPr lang="en-US" b="1" dirty="0" smtClean="0"/>
              <a:t>, </a:t>
            </a:r>
            <a:r>
              <a:rPr lang="en-US" b="1" dirty="0" err="1" smtClean="0"/>
              <a:t>Josifas</a:t>
            </a:r>
            <a:r>
              <a:rPr lang="en-US" b="1" dirty="0" smtClean="0"/>
              <a:t> </a:t>
            </a:r>
            <a:r>
              <a:rPr lang="en-US" b="1" dirty="0" err="1" smtClean="0"/>
              <a:t>Brodskis</a:t>
            </a:r>
            <a:r>
              <a:rPr lang="en-US" b="1" dirty="0" smtClean="0"/>
              <a:t>, </a:t>
            </a:r>
            <a:r>
              <a:rPr lang="en-US" b="1" dirty="0" err="1" smtClean="0"/>
              <a:t>Česlavas</a:t>
            </a:r>
            <a:r>
              <a:rPr lang="en-US" b="1" dirty="0" smtClean="0"/>
              <a:t> </a:t>
            </a:r>
            <a:r>
              <a:rPr lang="en-US" b="1" dirty="0" err="1" smtClean="0"/>
              <a:t>Milošas</a:t>
            </a:r>
            <a:r>
              <a:rPr lang="en-US" b="1" dirty="0" smtClean="0"/>
              <a:t>                                                                     </a:t>
            </a:r>
            <a:r>
              <a:rPr lang="en-US" dirty="0" smtClean="0"/>
              <a:t> </a:t>
            </a:r>
          </a:p>
          <a:p>
            <a:endParaRPr lang="lt-LT" dirty="0"/>
          </a:p>
        </p:txBody>
      </p:sp>
      <p:pic>
        <p:nvPicPr>
          <p:cNvPr id="10" name="Turinio vietos rezervavimo ženklas 9" descr="sausio13.jpg"/>
          <p:cNvPicPr>
            <a:picLocks noGrp="1" noChangeAspect="1"/>
          </p:cNvPicPr>
          <p:nvPr>
            <p:ph sz="half" idx="1"/>
          </p:nvPr>
        </p:nvPicPr>
        <p:blipFill>
          <a:blip r:embed="rId2" cstate="print"/>
          <a:stretch>
            <a:fillRect/>
          </a:stretch>
        </p:blipFill>
        <p:spPr>
          <a:xfrm>
            <a:off x="5004048" y="260648"/>
            <a:ext cx="3960440" cy="6336704"/>
          </a:xfrm>
        </p:spPr>
      </p:pic>
    </p:spTree>
  </p:cSld>
  <p:clrMapOvr>
    <a:masterClrMapping/>
  </p:clrMapOvr>
  <p:transition spd="slow">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219456" y="367664"/>
            <a:ext cx="464112" cy="5943600"/>
          </a:xfrm>
        </p:spPr>
        <p:txBody>
          <a:bodyPr>
            <a:normAutofit fontScale="90000"/>
          </a:bodyPr>
          <a:lstStyle/>
          <a:p>
            <a:pPr algn="ctr"/>
            <a:r>
              <a:rPr lang="en-US" dirty="0" smtClean="0"/>
              <a:t>hidalgo</a:t>
            </a:r>
            <a:endParaRPr lang="lt-LT" dirty="0"/>
          </a:p>
        </p:txBody>
      </p:sp>
      <p:sp>
        <p:nvSpPr>
          <p:cNvPr id="6" name="Teksto vietos rezervavimo ženklas 5"/>
          <p:cNvSpPr>
            <a:spLocks noGrp="1"/>
          </p:cNvSpPr>
          <p:nvPr>
            <p:ph type="body" idx="2"/>
          </p:nvPr>
        </p:nvSpPr>
        <p:spPr>
          <a:xfrm>
            <a:off x="827584" y="367664"/>
            <a:ext cx="4104456" cy="5943600"/>
          </a:xfrm>
        </p:spPr>
        <p:txBody>
          <a:bodyPr/>
          <a:lstStyle/>
          <a:p>
            <a:endParaRPr lang="en-US" sz="1600" b="1" dirty="0" smtClean="0"/>
          </a:p>
          <a:p>
            <a:endParaRPr lang="en-US" sz="1600" b="1" dirty="0" smtClean="0"/>
          </a:p>
          <a:p>
            <a:r>
              <a:rPr lang="lt-LT" sz="1600" b="1" dirty="0" smtClean="0"/>
              <a:t>Duok man ranką, </a:t>
            </a:r>
            <a:r>
              <a:rPr lang="lt-LT" sz="1600" b="1" dirty="0" err="1" smtClean="0"/>
              <a:t>Sancho</a:t>
            </a:r>
            <a:r>
              <a:rPr lang="lt-LT" sz="1600" b="1" dirty="0" smtClean="0"/>
              <a:t>. Broli mano, </a:t>
            </a:r>
            <a:br>
              <a:rPr lang="lt-LT" sz="1600" b="1" dirty="0" smtClean="0"/>
            </a:br>
            <a:r>
              <a:rPr lang="lt-LT" sz="1600" b="1" dirty="0" smtClean="0"/>
              <a:t>Aš pakilsiu. Negaliu. Tuojau. </a:t>
            </a:r>
            <a:br>
              <a:rPr lang="lt-LT" sz="1600" b="1" dirty="0" smtClean="0"/>
            </a:br>
            <a:r>
              <a:rPr lang="lt-LT" sz="1600" b="1" dirty="0" smtClean="0"/>
              <a:t>Štai, aš čia. Iš pamiršto romano </a:t>
            </a:r>
            <a:br>
              <a:rPr lang="lt-LT" sz="1600" b="1" dirty="0" smtClean="0"/>
            </a:br>
            <a:r>
              <a:rPr lang="lt-LT" sz="1600" b="1" dirty="0" smtClean="0"/>
              <a:t>Į nelygią kovą išėjau.</a:t>
            </a:r>
            <a:br>
              <a:rPr lang="lt-LT" sz="1600" b="1" dirty="0" smtClean="0"/>
            </a:br>
            <a:r>
              <a:rPr lang="lt-LT" sz="1600" b="1" dirty="0" smtClean="0"/>
              <a:t/>
            </a:r>
            <a:br>
              <a:rPr lang="lt-LT" sz="1600" b="1" dirty="0" smtClean="0"/>
            </a:br>
            <a:r>
              <a:rPr lang="lt-LT" sz="1600" b="1" dirty="0" smtClean="0"/>
              <a:t>Koks apsunkęs ir bejėgis kūnas! </a:t>
            </a:r>
            <a:br>
              <a:rPr lang="lt-LT" sz="1600" b="1" dirty="0" smtClean="0"/>
            </a:br>
            <a:r>
              <a:rPr lang="lt-LT" sz="1600" b="1" dirty="0" smtClean="0"/>
              <a:t>Niekad nesuvoksime, už ką </a:t>
            </a:r>
            <a:br>
              <a:rPr lang="lt-LT" sz="1600" b="1" dirty="0" smtClean="0"/>
            </a:br>
            <a:r>
              <a:rPr lang="lt-LT" sz="1600" b="1" dirty="0" smtClean="0"/>
              <a:t>Mudviem skirtos aikštės ir tribūnos, </a:t>
            </a:r>
            <a:br>
              <a:rPr lang="lt-LT" sz="1600" b="1" dirty="0" smtClean="0"/>
            </a:br>
            <a:r>
              <a:rPr lang="lt-LT" sz="1600" b="1" dirty="0" smtClean="0"/>
              <a:t>Tankų bokštai, virvė ir kulka.</a:t>
            </a:r>
            <a:br>
              <a:rPr lang="lt-LT" sz="1600" b="1" dirty="0" smtClean="0"/>
            </a:br>
            <a:r>
              <a:rPr lang="lt-LT" sz="1600" b="1" dirty="0" smtClean="0"/>
              <a:t/>
            </a:r>
            <a:br>
              <a:rPr lang="lt-LT" sz="1600" b="1" dirty="0" smtClean="0"/>
            </a:br>
            <a:r>
              <a:rPr lang="lt-LT" sz="1600" b="1" dirty="0" smtClean="0"/>
              <a:t>Visas turtas - žodžiai neatsargūs, </a:t>
            </a:r>
            <a:br>
              <a:rPr lang="lt-LT" sz="1600" b="1" dirty="0" smtClean="0"/>
            </a:br>
            <a:r>
              <a:rPr lang="lt-LT" sz="1600" b="1" dirty="0" smtClean="0"/>
              <a:t>Visas menas — mirti ir mylėt, </a:t>
            </a:r>
            <a:br>
              <a:rPr lang="lt-LT" sz="1600" b="1" dirty="0" smtClean="0"/>
            </a:br>
            <a:r>
              <a:rPr lang="lt-LT" sz="1600" b="1" dirty="0" smtClean="0"/>
              <a:t>Visas atpildas — po didžio vargo </a:t>
            </a:r>
            <a:br>
              <a:rPr lang="lt-LT" sz="1600" b="1" dirty="0" smtClean="0"/>
            </a:br>
            <a:r>
              <a:rPr lang="lt-LT" sz="1600" b="1" dirty="0" smtClean="0"/>
              <a:t>Purvina planetos pakelė.</a:t>
            </a:r>
            <a:endParaRPr lang="en-US" sz="1600" b="1" dirty="0" smtClean="0"/>
          </a:p>
          <a:p>
            <a:endParaRPr lang="lt-LT" sz="1600" dirty="0" smtClean="0"/>
          </a:p>
          <a:p>
            <a:r>
              <a:rPr lang="lt-LT" sz="1600" b="1" dirty="0" smtClean="0"/>
              <a:t>Riteris, kalbėtojas, žaidikas, </a:t>
            </a:r>
            <a:br>
              <a:rPr lang="lt-LT" sz="1600" b="1" dirty="0" smtClean="0"/>
            </a:br>
            <a:r>
              <a:rPr lang="lt-LT" sz="1600" b="1" dirty="0" smtClean="0"/>
              <a:t>Ženklintas kulkosvaidžio švinu, </a:t>
            </a:r>
            <a:br>
              <a:rPr lang="lt-LT" sz="1600" b="1" dirty="0" smtClean="0"/>
            </a:br>
            <a:r>
              <a:rPr lang="lt-LT" sz="1600" b="1" dirty="0" smtClean="0"/>
              <a:t>Nebe pirmą kartą nužudytas, </a:t>
            </a:r>
            <a:br>
              <a:rPr lang="lt-LT" sz="1600" b="1" dirty="0" smtClean="0"/>
            </a:br>
            <a:r>
              <a:rPr lang="lt-LT" sz="1600" b="1" dirty="0" smtClean="0"/>
              <a:t>Nebe pirmą kartą gyvenu. </a:t>
            </a:r>
            <a:endParaRPr lang="lt-LT" sz="1600" dirty="0" smtClean="0"/>
          </a:p>
          <a:p>
            <a:r>
              <a:rPr lang="lt-LT" sz="1600" b="1" dirty="0" smtClean="0"/>
              <a:t> </a:t>
            </a:r>
            <a:endParaRPr lang="lt-LT" sz="1600" dirty="0" smtClean="0"/>
          </a:p>
          <a:p>
            <a:endParaRPr lang="lt-LT" dirty="0"/>
          </a:p>
        </p:txBody>
      </p:sp>
      <p:pic>
        <p:nvPicPr>
          <p:cNvPr id="7" name="Turinio vietos rezervavimo ženklas 6" descr="venclov.jpg"/>
          <p:cNvPicPr>
            <a:picLocks noGrp="1" noChangeAspect="1"/>
          </p:cNvPicPr>
          <p:nvPr>
            <p:ph sz="half" idx="1"/>
          </p:nvPr>
        </p:nvPicPr>
        <p:blipFill>
          <a:blip r:embed="rId2" cstate="print"/>
          <a:stretch>
            <a:fillRect/>
          </a:stretch>
        </p:blipFill>
        <p:spPr>
          <a:xfrm>
            <a:off x="5292080" y="620688"/>
            <a:ext cx="3528392" cy="5760640"/>
          </a:xfrm>
        </p:spPr>
      </p:pic>
    </p:spTree>
  </p:cSld>
  <p:clrMapOvr>
    <a:masterClrMapping/>
  </p:clrMapOvr>
  <p:transition spd="slow">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19456" y="367664"/>
            <a:ext cx="608128" cy="5943600"/>
          </a:xfrm>
        </p:spPr>
        <p:txBody>
          <a:bodyPr>
            <a:normAutofit fontScale="90000"/>
          </a:bodyPr>
          <a:lstStyle/>
          <a:p>
            <a:pPr algn="ctr"/>
            <a:r>
              <a:rPr lang="en-US" dirty="0" err="1" smtClean="0"/>
              <a:t>Poeto</a:t>
            </a:r>
            <a:r>
              <a:rPr lang="en-US" dirty="0" smtClean="0"/>
              <a:t> </a:t>
            </a:r>
            <a:r>
              <a:rPr lang="lt-LT" dirty="0" smtClean="0"/>
              <a:t> </a:t>
            </a:r>
            <a:r>
              <a:rPr lang="en-US" dirty="0" smtClean="0"/>
              <a:t>k</a:t>
            </a:r>
            <a:r>
              <a:rPr lang="lt-LT" dirty="0" err="1" smtClean="0"/>
              <a:t>ūrybos</a:t>
            </a:r>
            <a:r>
              <a:rPr lang="lt-LT" dirty="0" smtClean="0"/>
              <a:t>  vertimai</a:t>
            </a:r>
            <a:endParaRPr lang="lt-LT" dirty="0"/>
          </a:p>
        </p:txBody>
      </p:sp>
      <p:sp>
        <p:nvSpPr>
          <p:cNvPr id="3" name="Teksto vietos rezervavimo ženklas 2"/>
          <p:cNvSpPr>
            <a:spLocks noGrp="1"/>
          </p:cNvSpPr>
          <p:nvPr>
            <p:ph type="body" idx="2"/>
          </p:nvPr>
        </p:nvSpPr>
        <p:spPr>
          <a:xfrm>
            <a:off x="827584" y="620688"/>
            <a:ext cx="4248472" cy="6048672"/>
          </a:xfrm>
        </p:spPr>
        <p:txBody>
          <a:bodyPr>
            <a:noAutofit/>
          </a:bodyPr>
          <a:lstStyle/>
          <a:p>
            <a:pPr algn="ctr"/>
            <a:endParaRPr lang="lt-LT" sz="2000" dirty="0" smtClean="0"/>
          </a:p>
          <a:p>
            <a:pPr algn="ctr"/>
            <a:r>
              <a:rPr lang="lt-LT" sz="2000" dirty="0" smtClean="0"/>
              <a:t>T. Venclova yra tarptautinio masto poetas, susilaukęs plataus pripažinimo. Tai išskirtinis, išeivijoje gyvenąs lietuvis poetas, kurio kūrybą kitataučiai taip gausiai verčia į savo kalbas. Tomo Venclovos eilėraščių yra pasirodę </a:t>
            </a:r>
            <a:r>
              <a:rPr lang="lt-LT" sz="2000" b="1" dirty="0" smtClean="0"/>
              <a:t>angliškai</a:t>
            </a:r>
            <a:r>
              <a:rPr lang="lt-LT" sz="2000" dirty="0" smtClean="0"/>
              <a:t> (vert. D. </a:t>
            </a:r>
            <a:r>
              <a:rPr lang="lt-LT" sz="2000" dirty="0" err="1" smtClean="0"/>
              <a:t>McDuff</a:t>
            </a:r>
            <a:r>
              <a:rPr lang="lt-LT" sz="2000" dirty="0" smtClean="0"/>
              <a:t>), </a:t>
            </a:r>
            <a:r>
              <a:rPr lang="lt-LT" sz="2000" b="1" dirty="0" smtClean="0"/>
              <a:t>rusiškai</a:t>
            </a:r>
            <a:r>
              <a:rPr lang="lt-LT" sz="2000" dirty="0" smtClean="0"/>
              <a:t> (J. Brodskis), </a:t>
            </a:r>
            <a:r>
              <a:rPr lang="lt-LT" sz="2000" b="1" dirty="0" smtClean="0"/>
              <a:t>lenkiškai </a:t>
            </a:r>
            <a:r>
              <a:rPr lang="lt-LT" sz="2000" dirty="0" smtClean="0"/>
              <a:t>(</a:t>
            </a:r>
            <a:r>
              <a:rPr lang="lt-LT" sz="2000" dirty="0" err="1" smtClean="0"/>
              <a:t>Cz</a:t>
            </a:r>
            <a:r>
              <a:rPr lang="lt-LT" sz="2000" dirty="0" smtClean="0"/>
              <a:t>. </a:t>
            </a:r>
            <a:r>
              <a:rPr lang="lt-LT" sz="2000" dirty="0" err="1" smtClean="0"/>
              <a:t>Milosz</a:t>
            </a:r>
            <a:r>
              <a:rPr lang="lt-LT" sz="2000" dirty="0" smtClean="0"/>
              <a:t>, S. </a:t>
            </a:r>
            <a:r>
              <a:rPr lang="lt-LT" sz="2000" dirty="0" err="1" smtClean="0"/>
              <a:t>Baranczak</a:t>
            </a:r>
            <a:r>
              <a:rPr lang="lt-LT" sz="2000" dirty="0" smtClean="0"/>
              <a:t>, W. </a:t>
            </a:r>
            <a:r>
              <a:rPr lang="lt-LT" sz="2000" dirty="0" err="1" smtClean="0"/>
              <a:t>Woroszylski</a:t>
            </a:r>
            <a:r>
              <a:rPr lang="lt-LT" sz="2000" dirty="0" smtClean="0"/>
              <a:t>), </a:t>
            </a:r>
            <a:r>
              <a:rPr lang="lt-LT" sz="2000" b="1" dirty="0" smtClean="0"/>
              <a:t>vengriškai</a:t>
            </a:r>
            <a:r>
              <a:rPr lang="lt-LT" sz="2000" dirty="0" smtClean="0"/>
              <a:t> (D. </a:t>
            </a:r>
            <a:r>
              <a:rPr lang="lt-LT" sz="2000" dirty="0" err="1" smtClean="0"/>
              <a:t>Tandori</a:t>
            </a:r>
            <a:r>
              <a:rPr lang="lt-LT" sz="2000" dirty="0" smtClean="0"/>
              <a:t>) ir kt. </a:t>
            </a:r>
          </a:p>
          <a:p>
            <a:pPr algn="ctr"/>
            <a:r>
              <a:rPr lang="lt-LT" sz="2000" dirty="0" smtClean="0"/>
              <a:t>1980 metais Tomas Venclova dalyvavo </a:t>
            </a:r>
            <a:r>
              <a:rPr lang="lt-LT" sz="2000" dirty="0" err="1" smtClean="0"/>
              <a:t>Poetry</a:t>
            </a:r>
            <a:r>
              <a:rPr lang="lt-LT" sz="2000" dirty="0" smtClean="0"/>
              <a:t> </a:t>
            </a:r>
            <a:r>
              <a:rPr lang="lt-LT" sz="2000" dirty="0" err="1" smtClean="0"/>
              <a:t>International</a:t>
            </a:r>
            <a:r>
              <a:rPr lang="lt-LT" sz="2000" dirty="0" smtClean="0"/>
              <a:t> festivalyje Roterdame, kur jo poezija buvo išversta į </a:t>
            </a:r>
            <a:r>
              <a:rPr lang="lt-LT" sz="2000" dirty="0" err="1" smtClean="0"/>
              <a:t>kelioliką</a:t>
            </a:r>
            <a:r>
              <a:rPr lang="lt-LT" sz="2000" dirty="0" smtClean="0"/>
              <a:t> kalbų, įskaitant </a:t>
            </a:r>
            <a:r>
              <a:rPr lang="lt-LT" sz="2000" b="1" dirty="0" smtClean="0"/>
              <a:t>arabų</a:t>
            </a:r>
            <a:r>
              <a:rPr lang="lt-LT" sz="2000" dirty="0" smtClean="0"/>
              <a:t> ir </a:t>
            </a:r>
            <a:r>
              <a:rPr lang="lt-LT" sz="2000" b="1" dirty="0" smtClean="0"/>
              <a:t>japonų</a:t>
            </a:r>
            <a:r>
              <a:rPr lang="lt-LT" sz="2000" dirty="0" smtClean="0"/>
              <a:t>. </a:t>
            </a:r>
            <a:br>
              <a:rPr lang="lt-LT" sz="2000" dirty="0" smtClean="0"/>
            </a:br>
            <a:r>
              <a:rPr lang="lt-LT" sz="2000" dirty="0" smtClean="0"/>
              <a:t/>
            </a:r>
            <a:br>
              <a:rPr lang="lt-LT" sz="2000" dirty="0" smtClean="0"/>
            </a:br>
            <a:endParaRPr lang="lt-LT" sz="2000" dirty="0"/>
          </a:p>
        </p:txBody>
      </p:sp>
      <p:pic>
        <p:nvPicPr>
          <p:cNvPr id="6" name="Turinio vietos rezervavimo ženklas 5" descr="ven.jpg"/>
          <p:cNvPicPr>
            <a:picLocks noGrp="1" noChangeAspect="1"/>
          </p:cNvPicPr>
          <p:nvPr>
            <p:ph sz="half" idx="1"/>
          </p:nvPr>
        </p:nvPicPr>
        <p:blipFill>
          <a:blip r:embed="rId2" cstate="print"/>
          <a:stretch>
            <a:fillRect/>
          </a:stretch>
        </p:blipFill>
        <p:spPr>
          <a:xfrm>
            <a:off x="5436096" y="260648"/>
            <a:ext cx="3528392" cy="6264696"/>
          </a:xfrm>
        </p:spPr>
      </p:pic>
    </p:spTree>
  </p:cSld>
  <p:clrMapOvr>
    <a:masterClrMapping/>
  </p:clrMapOvr>
  <p:transition spd="slow">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ntraštė 5"/>
          <p:cNvSpPr>
            <a:spLocks noGrp="1"/>
          </p:cNvSpPr>
          <p:nvPr>
            <p:ph type="ctrTitle"/>
          </p:nvPr>
        </p:nvSpPr>
        <p:spPr/>
        <p:txBody>
          <a:bodyPr/>
          <a:lstStyle/>
          <a:p>
            <a:endParaRPr lang="lt-LT"/>
          </a:p>
        </p:txBody>
      </p:sp>
      <p:sp>
        <p:nvSpPr>
          <p:cNvPr id="7" name="Paantraštė 6"/>
          <p:cNvSpPr>
            <a:spLocks noGrp="1"/>
          </p:cNvSpPr>
          <p:nvPr>
            <p:ph type="subTitle" idx="1"/>
          </p:nvPr>
        </p:nvSpPr>
        <p:spPr>
          <a:xfrm>
            <a:off x="540544" y="3068960"/>
            <a:ext cx="8062912" cy="3240360"/>
          </a:xfrm>
        </p:spPr>
        <p:txBody>
          <a:bodyPr>
            <a:normAutofit/>
          </a:bodyPr>
          <a:lstStyle/>
          <a:p>
            <a:r>
              <a:rPr lang="lt-LT" dirty="0" smtClean="0"/>
              <a:t>P</a:t>
            </a:r>
            <a:r>
              <a:rPr lang="en-US" dirty="0" err="1" smtClean="0"/>
              <a:t>areng</a:t>
            </a:r>
            <a:r>
              <a:rPr lang="lt-LT" dirty="0" smtClean="0"/>
              <a:t>ė </a:t>
            </a:r>
          </a:p>
          <a:p>
            <a:r>
              <a:rPr lang="lt-LT" dirty="0" smtClean="0"/>
              <a:t>Pasvalio Petro Vileišio gimnazijos </a:t>
            </a:r>
            <a:r>
              <a:rPr lang="lt-LT" dirty="0" smtClean="0"/>
              <a:t>mokytoja </a:t>
            </a:r>
            <a:endParaRPr lang="lt-LT" dirty="0" smtClean="0"/>
          </a:p>
          <a:p>
            <a:r>
              <a:rPr lang="lt-LT" dirty="0" smtClean="0"/>
              <a:t>Vitalija </a:t>
            </a:r>
            <a:r>
              <a:rPr lang="lt-LT" dirty="0" err="1" smtClean="0"/>
              <a:t>Indrišionienė</a:t>
            </a:r>
            <a:endParaRPr lang="lt-LT" dirty="0" smtClean="0"/>
          </a:p>
          <a:p>
            <a:r>
              <a:rPr lang="en-US" dirty="0" smtClean="0"/>
              <a:t>2011</a:t>
            </a:r>
            <a:endParaRPr lang="lt-LT" dirty="0" smtClean="0"/>
          </a:p>
          <a:p>
            <a:endParaRPr lang="lt-LT" dirty="0"/>
          </a:p>
        </p:txBody>
      </p:sp>
    </p:spTree>
  </p:cSld>
  <p:clrMapOvr>
    <a:masterClrMapping/>
  </p:clrMapOvr>
  <p:transition spd="slow">
    <p:wheel spokes="8"/>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ėga">
  <a:themeElements>
    <a:clrScheme name="Jėga">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Jėga">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Jėga">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235</TotalTime>
  <Words>368</Words>
  <Application>Microsoft Office PowerPoint</Application>
  <PresentationFormat>Demonstracija ekrane (4:3)</PresentationFormat>
  <Paragraphs>67</Paragraphs>
  <Slides>13</Slides>
  <Notes>0</Notes>
  <HiddenSlides>0</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Jėga</vt:lpstr>
      <vt:lpstr>TOMAS VENCLOVA</vt:lpstr>
      <vt:lpstr>TOMAS  VENCLOVA</vt:lpstr>
      <vt:lpstr>ANTANAS VENCLOVA          TOMAS VENCLOVA            1906 – 1971                    g. 1937</vt:lpstr>
      <vt:lpstr>Tėvas ir sūnus</vt:lpstr>
      <vt:lpstr>POETO  TĖVAS</vt:lpstr>
      <vt:lpstr>Tomas     venclova</vt:lpstr>
      <vt:lpstr>Atviras  laiškas  lkp  ck</vt:lpstr>
      <vt:lpstr>Poeto draugai – literatūrinės Nobelio premijos laureatai</vt:lpstr>
      <vt:lpstr>DISIDENTAI</vt:lpstr>
      <vt:lpstr>Poetai  už  lietuvą</vt:lpstr>
      <vt:lpstr>hidalgo</vt:lpstr>
      <vt:lpstr>Poeto  kūrybos  vertimai</vt:lpstr>
      <vt:lpstr>Skaidrė 13</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Vitalija</dc:creator>
  <cp:lastModifiedBy>Vitalija</cp:lastModifiedBy>
  <cp:revision>57</cp:revision>
  <dcterms:created xsi:type="dcterms:W3CDTF">2011-01-16T14:17:35Z</dcterms:created>
  <dcterms:modified xsi:type="dcterms:W3CDTF">2011-01-22T13:05:48Z</dcterms:modified>
</cp:coreProperties>
</file>