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6F0627-4B38-47B1-993B-6A48774A0B9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D80D4D33-10EB-4143-96C3-CDA5BDF72D89}">
      <dgm:prSet phldrT="[Text]"/>
      <dgm:spPr/>
      <dgm:t>
        <a:bodyPr/>
        <a:lstStyle/>
        <a:p>
          <a:r>
            <a:rPr lang="lt-LT" dirty="0" smtClean="0"/>
            <a:t>Įžanga</a:t>
          </a:r>
          <a:endParaRPr lang="lt-LT" dirty="0"/>
        </a:p>
      </dgm:t>
    </dgm:pt>
    <dgm:pt modelId="{46737A46-2733-4BA9-90FD-51D1451ED4F4}" type="parTrans" cxnId="{A961C46B-570D-41DB-8C5B-DE925FBDC0FD}">
      <dgm:prSet/>
      <dgm:spPr/>
      <dgm:t>
        <a:bodyPr/>
        <a:lstStyle/>
        <a:p>
          <a:endParaRPr lang="lt-LT"/>
        </a:p>
      </dgm:t>
    </dgm:pt>
    <dgm:pt modelId="{77C76F6A-472E-4963-8B23-53A000B84FCE}" type="sibTrans" cxnId="{A961C46B-570D-41DB-8C5B-DE925FBDC0FD}">
      <dgm:prSet/>
      <dgm:spPr/>
      <dgm:t>
        <a:bodyPr/>
        <a:lstStyle/>
        <a:p>
          <a:endParaRPr lang="lt-LT"/>
        </a:p>
      </dgm:t>
    </dgm:pt>
    <dgm:pt modelId="{95A3BC5C-FC19-4D04-9455-D3FBE8B06383}">
      <dgm:prSet custT="1"/>
      <dgm:spPr/>
      <dgm:t>
        <a:bodyPr/>
        <a:lstStyle/>
        <a:p>
          <a:r>
            <a:rPr lang="lt-LT" sz="2400" dirty="0" smtClean="0"/>
            <a:t>Kas žmogui trukdo gyventi dvasingą gyvenimą? (Socialiniai dalykai)</a:t>
          </a:r>
          <a:endParaRPr lang="lt-LT" sz="2400" dirty="0"/>
        </a:p>
      </dgm:t>
    </dgm:pt>
    <dgm:pt modelId="{F94DB96D-6830-4701-BF61-79503609B871}" type="parTrans" cxnId="{08DEB501-F099-437F-9111-DEB8FBC5C216}">
      <dgm:prSet/>
      <dgm:spPr/>
      <dgm:t>
        <a:bodyPr/>
        <a:lstStyle/>
        <a:p>
          <a:endParaRPr lang="lt-LT"/>
        </a:p>
      </dgm:t>
    </dgm:pt>
    <dgm:pt modelId="{289FF389-E2CC-4142-87B9-AC7CCC349A3D}" type="sibTrans" cxnId="{08DEB501-F099-437F-9111-DEB8FBC5C216}">
      <dgm:prSet/>
      <dgm:spPr/>
      <dgm:t>
        <a:bodyPr/>
        <a:lstStyle/>
        <a:p>
          <a:endParaRPr lang="lt-LT"/>
        </a:p>
      </dgm:t>
    </dgm:pt>
    <dgm:pt modelId="{453F7FF6-3D69-44BE-BC43-AB835FD43FC0}">
      <dgm:prSet custT="1"/>
      <dgm:spPr/>
      <dgm:t>
        <a:bodyPr/>
        <a:lstStyle/>
        <a:p>
          <a:r>
            <a:rPr lang="lt-LT" sz="2400" dirty="0" smtClean="0"/>
            <a:t>Ką socialinė „srovė“ atima iš žmogaus?(Dvasinės vertybės)</a:t>
          </a:r>
          <a:endParaRPr lang="lt-LT" sz="2400" dirty="0"/>
        </a:p>
      </dgm:t>
    </dgm:pt>
    <dgm:pt modelId="{7A150270-AB08-439A-9087-ECC54D838CFA}" type="parTrans" cxnId="{579997A0-82A7-4473-98AD-C2C74FB50F59}">
      <dgm:prSet/>
      <dgm:spPr/>
      <dgm:t>
        <a:bodyPr/>
        <a:lstStyle/>
        <a:p>
          <a:endParaRPr lang="lt-LT"/>
        </a:p>
      </dgm:t>
    </dgm:pt>
    <dgm:pt modelId="{0B43A357-93AD-4F79-BDAF-6EF103D96DFA}" type="sibTrans" cxnId="{579997A0-82A7-4473-98AD-C2C74FB50F59}">
      <dgm:prSet/>
      <dgm:spPr/>
      <dgm:t>
        <a:bodyPr/>
        <a:lstStyle/>
        <a:p>
          <a:endParaRPr lang="lt-LT"/>
        </a:p>
      </dgm:t>
    </dgm:pt>
    <dgm:pt modelId="{EDD2315A-7860-4E12-8022-6F16256CAF65}">
      <dgm:prSet custT="1"/>
      <dgm:spPr/>
      <dgm:t>
        <a:bodyPr/>
        <a:lstStyle/>
        <a:p>
          <a:r>
            <a:rPr lang="lt-LT" sz="2400" dirty="0" smtClean="0"/>
            <a:t>Kuo žmogui gali padėti užsienio autorių literatūra?(Teisingas kelias, gyvenimo prasmės paieška)</a:t>
          </a:r>
          <a:endParaRPr lang="lt-LT" sz="2400" dirty="0"/>
        </a:p>
      </dgm:t>
    </dgm:pt>
    <dgm:pt modelId="{1B063412-7CD9-466A-9941-2E054015093D}" type="parTrans" cxnId="{898B7FEA-AAD9-400C-8B7D-52B1A4911883}">
      <dgm:prSet/>
      <dgm:spPr/>
      <dgm:t>
        <a:bodyPr/>
        <a:lstStyle/>
        <a:p>
          <a:endParaRPr lang="lt-LT"/>
        </a:p>
      </dgm:t>
    </dgm:pt>
    <dgm:pt modelId="{9F591895-6680-4932-9A58-76D64E69B421}" type="sibTrans" cxnId="{898B7FEA-AAD9-400C-8B7D-52B1A4911883}">
      <dgm:prSet/>
      <dgm:spPr/>
      <dgm:t>
        <a:bodyPr/>
        <a:lstStyle/>
        <a:p>
          <a:endParaRPr lang="lt-LT"/>
        </a:p>
      </dgm:t>
    </dgm:pt>
    <dgm:pt modelId="{26460AF1-7CE7-49F4-8D59-BDDB10136EC0}" type="pres">
      <dgm:prSet presAssocID="{BA6F0627-4B38-47B1-993B-6A48774A0B9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F92BAF42-23BE-4B1C-8021-80C7A6129A27}" type="pres">
      <dgm:prSet presAssocID="{D80D4D33-10EB-4143-96C3-CDA5BDF72D89}" presName="parentLin" presStyleCnt="0"/>
      <dgm:spPr/>
    </dgm:pt>
    <dgm:pt modelId="{5EF2E9F4-3325-4EC7-A2F5-1D2E3C5EBD65}" type="pres">
      <dgm:prSet presAssocID="{D80D4D33-10EB-4143-96C3-CDA5BDF72D89}" presName="parentLeftMargin" presStyleLbl="node1" presStyleIdx="0" presStyleCnt="1"/>
      <dgm:spPr/>
      <dgm:t>
        <a:bodyPr/>
        <a:lstStyle/>
        <a:p>
          <a:endParaRPr lang="lt-LT"/>
        </a:p>
      </dgm:t>
    </dgm:pt>
    <dgm:pt modelId="{DE872AB6-77A5-4313-BC7B-BDA787938ABB}" type="pres">
      <dgm:prSet presAssocID="{D80D4D33-10EB-4143-96C3-CDA5BDF72D89}" presName="parentText" presStyleLbl="node1" presStyleIdx="0" presStyleCnt="1" custLinFactNeighborX="-51613" custLinFactNeighborY="-62624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47ED7299-4698-4234-A791-35CB32DB7797}" type="pres">
      <dgm:prSet presAssocID="{D80D4D33-10EB-4143-96C3-CDA5BDF72D89}" presName="negativeSpace" presStyleCnt="0"/>
      <dgm:spPr/>
    </dgm:pt>
    <dgm:pt modelId="{479DDD9F-226F-4308-BD1E-C355B21F258B}" type="pres">
      <dgm:prSet presAssocID="{D80D4D33-10EB-4143-96C3-CDA5BDF72D89}" presName="childText" presStyleLbl="conFgAcc1" presStyleIdx="0" presStyleCnt="1" custLinFactNeighborX="1613" custLinFactNeighborY="-6888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E0F9988E-CCB5-4844-AABC-6BEA5EA2E736}" type="presOf" srcId="{D80D4D33-10EB-4143-96C3-CDA5BDF72D89}" destId="{5EF2E9F4-3325-4EC7-A2F5-1D2E3C5EBD65}" srcOrd="0" destOrd="0" presId="urn:microsoft.com/office/officeart/2005/8/layout/list1"/>
    <dgm:cxn modelId="{B6A57D2D-2C21-43B2-9B49-FF3BAC2B68B3}" type="presOf" srcId="{EDD2315A-7860-4E12-8022-6F16256CAF65}" destId="{479DDD9F-226F-4308-BD1E-C355B21F258B}" srcOrd="0" destOrd="2" presId="urn:microsoft.com/office/officeart/2005/8/layout/list1"/>
    <dgm:cxn modelId="{A961C46B-570D-41DB-8C5B-DE925FBDC0FD}" srcId="{BA6F0627-4B38-47B1-993B-6A48774A0B94}" destId="{D80D4D33-10EB-4143-96C3-CDA5BDF72D89}" srcOrd="0" destOrd="0" parTransId="{46737A46-2733-4BA9-90FD-51D1451ED4F4}" sibTransId="{77C76F6A-472E-4963-8B23-53A000B84FCE}"/>
    <dgm:cxn modelId="{69C07446-90EC-442C-A94F-55F9E81A7B17}" type="presOf" srcId="{95A3BC5C-FC19-4D04-9455-D3FBE8B06383}" destId="{479DDD9F-226F-4308-BD1E-C355B21F258B}" srcOrd="0" destOrd="0" presId="urn:microsoft.com/office/officeart/2005/8/layout/list1"/>
    <dgm:cxn modelId="{579997A0-82A7-4473-98AD-C2C74FB50F59}" srcId="{D80D4D33-10EB-4143-96C3-CDA5BDF72D89}" destId="{453F7FF6-3D69-44BE-BC43-AB835FD43FC0}" srcOrd="1" destOrd="0" parTransId="{7A150270-AB08-439A-9087-ECC54D838CFA}" sibTransId="{0B43A357-93AD-4F79-BDAF-6EF103D96DFA}"/>
    <dgm:cxn modelId="{CA7C17B9-233E-4F2D-A164-C191C3B1F5C1}" type="presOf" srcId="{D80D4D33-10EB-4143-96C3-CDA5BDF72D89}" destId="{DE872AB6-77A5-4313-BC7B-BDA787938ABB}" srcOrd="1" destOrd="0" presId="urn:microsoft.com/office/officeart/2005/8/layout/list1"/>
    <dgm:cxn modelId="{49A6DB96-735F-44D3-8402-95CCF4A43CD8}" type="presOf" srcId="{BA6F0627-4B38-47B1-993B-6A48774A0B94}" destId="{26460AF1-7CE7-49F4-8D59-BDDB10136EC0}" srcOrd="0" destOrd="0" presId="urn:microsoft.com/office/officeart/2005/8/layout/list1"/>
    <dgm:cxn modelId="{08DEB501-F099-437F-9111-DEB8FBC5C216}" srcId="{D80D4D33-10EB-4143-96C3-CDA5BDF72D89}" destId="{95A3BC5C-FC19-4D04-9455-D3FBE8B06383}" srcOrd="0" destOrd="0" parTransId="{F94DB96D-6830-4701-BF61-79503609B871}" sibTransId="{289FF389-E2CC-4142-87B9-AC7CCC349A3D}"/>
    <dgm:cxn modelId="{87DCAA8E-27A3-4C37-8756-78102E58F2D2}" type="presOf" srcId="{453F7FF6-3D69-44BE-BC43-AB835FD43FC0}" destId="{479DDD9F-226F-4308-BD1E-C355B21F258B}" srcOrd="0" destOrd="1" presId="urn:microsoft.com/office/officeart/2005/8/layout/list1"/>
    <dgm:cxn modelId="{898B7FEA-AAD9-400C-8B7D-52B1A4911883}" srcId="{D80D4D33-10EB-4143-96C3-CDA5BDF72D89}" destId="{EDD2315A-7860-4E12-8022-6F16256CAF65}" srcOrd="2" destOrd="0" parTransId="{1B063412-7CD9-466A-9941-2E054015093D}" sibTransId="{9F591895-6680-4932-9A58-76D64E69B421}"/>
    <dgm:cxn modelId="{A80426F1-3E93-406D-BEC9-512F0CE4118C}" type="presParOf" srcId="{26460AF1-7CE7-49F4-8D59-BDDB10136EC0}" destId="{F92BAF42-23BE-4B1C-8021-80C7A6129A27}" srcOrd="0" destOrd="0" presId="urn:microsoft.com/office/officeart/2005/8/layout/list1"/>
    <dgm:cxn modelId="{ED00833C-AAE9-47D1-891C-008EBB68F354}" type="presParOf" srcId="{F92BAF42-23BE-4B1C-8021-80C7A6129A27}" destId="{5EF2E9F4-3325-4EC7-A2F5-1D2E3C5EBD65}" srcOrd="0" destOrd="0" presId="urn:microsoft.com/office/officeart/2005/8/layout/list1"/>
    <dgm:cxn modelId="{A72F0A04-AF9E-485E-BE18-7F1241E41283}" type="presParOf" srcId="{F92BAF42-23BE-4B1C-8021-80C7A6129A27}" destId="{DE872AB6-77A5-4313-BC7B-BDA787938ABB}" srcOrd="1" destOrd="0" presId="urn:microsoft.com/office/officeart/2005/8/layout/list1"/>
    <dgm:cxn modelId="{9F29D7B1-9B09-42C9-AF9B-1ED6C39CE4A1}" type="presParOf" srcId="{26460AF1-7CE7-49F4-8D59-BDDB10136EC0}" destId="{47ED7299-4698-4234-A791-35CB32DB7797}" srcOrd="1" destOrd="0" presId="urn:microsoft.com/office/officeart/2005/8/layout/list1"/>
    <dgm:cxn modelId="{EB30F5A1-10E2-4181-9318-98A40F8914D8}" type="presParOf" srcId="{26460AF1-7CE7-49F4-8D59-BDDB10136EC0}" destId="{479DDD9F-226F-4308-BD1E-C355B21F258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1E38F4-76FE-4222-88B2-91E413DB6B45}" type="doc">
      <dgm:prSet loTypeId="urn:microsoft.com/office/officeart/2005/8/layout/vList4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68FE684A-EBCD-49FF-BA96-8CAA4E9527C7}">
      <dgm:prSet/>
      <dgm:spPr/>
      <dgm:t>
        <a:bodyPr/>
        <a:lstStyle/>
        <a:p>
          <a:r>
            <a:rPr lang="lt-LT" dirty="0" smtClean="0"/>
            <a:t>1 Argumentas:</a:t>
          </a:r>
        </a:p>
        <a:p>
          <a:r>
            <a:rPr lang="lt-LT" dirty="0" smtClean="0"/>
            <a:t>Kokie dalykai ryškėja naujausiais laikais?(Socialiniai dalykai, pinigai, taisyklės)</a:t>
          </a:r>
        </a:p>
        <a:p>
          <a:r>
            <a:rPr lang="lt-LT" dirty="0" smtClean="0"/>
            <a:t>Koks kūrinys moko netapti socialine „lėle“? (F. Kafka „Metamorfozės“)</a:t>
          </a:r>
        </a:p>
        <a:p>
          <a:r>
            <a:rPr lang="lt-LT" dirty="0" smtClean="0"/>
            <a:t>Ko reikėtų mokytis iš šio kūrinio? (būti ,,nepalaužiamam ‘’socialinės srovės; branginti dvasinius dalykus, o ne materialius)</a:t>
          </a:r>
          <a:endParaRPr lang="lt-LT" dirty="0"/>
        </a:p>
      </dgm:t>
    </dgm:pt>
    <dgm:pt modelId="{3FAC6A61-54D9-4246-900E-31733B5DB193}" type="parTrans" cxnId="{ECAE14EB-C307-4466-9A7E-A43FF9F52E6F}">
      <dgm:prSet/>
      <dgm:spPr/>
      <dgm:t>
        <a:bodyPr/>
        <a:lstStyle/>
        <a:p>
          <a:endParaRPr lang="lt-LT"/>
        </a:p>
      </dgm:t>
    </dgm:pt>
    <dgm:pt modelId="{1AC62621-3EE5-4E01-B37F-2EC2D80B07A8}" type="sibTrans" cxnId="{ECAE14EB-C307-4466-9A7E-A43FF9F52E6F}">
      <dgm:prSet/>
      <dgm:spPr/>
      <dgm:t>
        <a:bodyPr/>
        <a:lstStyle/>
        <a:p>
          <a:endParaRPr lang="lt-LT"/>
        </a:p>
      </dgm:t>
    </dgm:pt>
    <dgm:pt modelId="{146C460E-3262-4DB3-AE4C-A8967D3725CE}">
      <dgm:prSet/>
      <dgm:spPr/>
      <dgm:t>
        <a:bodyPr/>
        <a:lstStyle/>
        <a:p>
          <a:r>
            <a:rPr lang="lt-LT" dirty="0" smtClean="0"/>
            <a:t>2 Argumentas:</a:t>
          </a:r>
        </a:p>
        <a:p>
          <a:r>
            <a:rPr lang="lt-LT" dirty="0" smtClean="0"/>
            <a:t>Dvasios ,,palaužimas’’, dėl ko tai vyksta? (nelaimė; kova dėl menkiausios pergalės)</a:t>
          </a:r>
        </a:p>
        <a:p>
          <a:r>
            <a:rPr lang="lt-LT" dirty="0" smtClean="0"/>
            <a:t>Koks ir kieno kūrinys moko kovoti net ir dėl menkiausios pergalės? (A. </a:t>
          </a:r>
          <a:r>
            <a:rPr lang="lt-LT" dirty="0" err="1" smtClean="0"/>
            <a:t>Kamiu</a:t>
          </a:r>
          <a:r>
            <a:rPr lang="lt-LT" dirty="0" smtClean="0"/>
            <a:t> „Sizifo mitas“)</a:t>
          </a:r>
        </a:p>
        <a:p>
          <a:r>
            <a:rPr lang="lt-LT" dirty="0" smtClean="0"/>
            <a:t>Ko reikėtų mokytis iš šio kūrinio? (stiprybė, ištvermė; kova dėl menkiausios pergalės)</a:t>
          </a:r>
          <a:endParaRPr lang="lt-LT" dirty="0"/>
        </a:p>
      </dgm:t>
    </dgm:pt>
    <dgm:pt modelId="{852B89D5-2055-4ABF-8A66-CCF155B516B4}" type="parTrans" cxnId="{64BECE79-BA5A-4925-A558-5D73CC827F43}">
      <dgm:prSet/>
      <dgm:spPr/>
      <dgm:t>
        <a:bodyPr/>
        <a:lstStyle/>
        <a:p>
          <a:endParaRPr lang="lt-LT"/>
        </a:p>
      </dgm:t>
    </dgm:pt>
    <dgm:pt modelId="{DD3F46D0-BC61-4979-AD11-7F9D1058EFA0}" type="sibTrans" cxnId="{64BECE79-BA5A-4925-A558-5D73CC827F43}">
      <dgm:prSet/>
      <dgm:spPr/>
      <dgm:t>
        <a:bodyPr/>
        <a:lstStyle/>
        <a:p>
          <a:endParaRPr lang="lt-LT"/>
        </a:p>
      </dgm:t>
    </dgm:pt>
    <dgm:pt modelId="{55BB4616-6B92-4A80-AFDA-122FE9C20B12}">
      <dgm:prSet/>
      <dgm:spPr/>
      <dgm:t>
        <a:bodyPr/>
        <a:lstStyle/>
        <a:p>
          <a:r>
            <a:rPr lang="lt-LT" dirty="0" smtClean="0"/>
            <a:t>3 Argumentas:</a:t>
          </a:r>
        </a:p>
        <a:p>
          <a:r>
            <a:rPr lang="lt-LT" dirty="0" smtClean="0"/>
            <a:t>Kodėl šių laikų žmogus užmiršta apie savo troškimus? (nėra jėgų;tikėjimas)</a:t>
          </a:r>
        </a:p>
        <a:p>
          <a:r>
            <a:rPr lang="lt-LT" dirty="0" smtClean="0"/>
            <a:t>Koks kūrinys mus moko drąsos,stiprybės,tikėjimo? (E. Hemingvėjaus „Senis ir Jūra“)</a:t>
          </a:r>
        </a:p>
        <a:p>
          <a:r>
            <a:rPr lang="lt-LT" dirty="0" smtClean="0"/>
            <a:t>Ko reikėtų mokytis iš šio kūrinio? (rasti savają gyvenimo „žuvį“;tikėjimas)</a:t>
          </a:r>
        </a:p>
        <a:p>
          <a:r>
            <a:rPr lang="lt-LT" dirty="0" smtClean="0"/>
            <a:t>„Žmogų galima sunaikinti, bet nugalėti jo neįmanoma“</a:t>
          </a:r>
          <a:endParaRPr lang="lt-LT" dirty="0"/>
        </a:p>
      </dgm:t>
    </dgm:pt>
    <dgm:pt modelId="{EC3A7940-402E-413E-BE25-970DF5144D96}" type="parTrans" cxnId="{1492354E-A335-4265-9D02-DD882FCB6990}">
      <dgm:prSet/>
      <dgm:spPr/>
      <dgm:t>
        <a:bodyPr/>
        <a:lstStyle/>
        <a:p>
          <a:endParaRPr lang="lt-LT"/>
        </a:p>
      </dgm:t>
    </dgm:pt>
    <dgm:pt modelId="{1347406D-0372-4DF5-B700-2CBEC51D5539}" type="sibTrans" cxnId="{1492354E-A335-4265-9D02-DD882FCB6990}">
      <dgm:prSet/>
      <dgm:spPr/>
      <dgm:t>
        <a:bodyPr/>
        <a:lstStyle/>
        <a:p>
          <a:endParaRPr lang="lt-LT"/>
        </a:p>
      </dgm:t>
    </dgm:pt>
    <dgm:pt modelId="{9836C1EC-961C-47D3-8073-87A1AD8374DC}" type="pres">
      <dgm:prSet presAssocID="{561E38F4-76FE-4222-88B2-91E413DB6B4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3B573030-D247-4E7E-9DEC-C379887FA898}" type="pres">
      <dgm:prSet presAssocID="{68FE684A-EBCD-49FF-BA96-8CAA4E9527C7}" presName="comp" presStyleCnt="0"/>
      <dgm:spPr/>
    </dgm:pt>
    <dgm:pt modelId="{14C46256-2232-4C80-AF54-5DB92886EE00}" type="pres">
      <dgm:prSet presAssocID="{68FE684A-EBCD-49FF-BA96-8CAA4E9527C7}" presName="box" presStyleLbl="node1" presStyleIdx="0" presStyleCnt="3"/>
      <dgm:spPr/>
      <dgm:t>
        <a:bodyPr/>
        <a:lstStyle/>
        <a:p>
          <a:endParaRPr lang="lt-LT"/>
        </a:p>
      </dgm:t>
    </dgm:pt>
    <dgm:pt modelId="{AF2A5F95-37BB-459B-AA77-DEF8E5B5D751}" type="pres">
      <dgm:prSet presAssocID="{68FE684A-EBCD-49FF-BA96-8CAA4E9527C7}" presName="img" presStyleLbl="fgImgPlace1" presStyleIdx="0" presStyleCnt="3" custScaleY="10978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87CED68-F30E-4ACC-9135-BBCC22B28B90}" type="pres">
      <dgm:prSet presAssocID="{68FE684A-EBCD-49FF-BA96-8CAA4E9527C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BD20F6A-6847-4D45-BA5A-A95CDC5FEF83}" type="pres">
      <dgm:prSet presAssocID="{1AC62621-3EE5-4E01-B37F-2EC2D80B07A8}" presName="spacer" presStyleCnt="0"/>
      <dgm:spPr/>
    </dgm:pt>
    <dgm:pt modelId="{CDB76509-0D6D-4C54-AF0C-753FD1B43A47}" type="pres">
      <dgm:prSet presAssocID="{146C460E-3262-4DB3-AE4C-A8967D3725CE}" presName="comp" presStyleCnt="0"/>
      <dgm:spPr/>
    </dgm:pt>
    <dgm:pt modelId="{DEAC425C-3749-4009-9283-0F2ED7DABA0E}" type="pres">
      <dgm:prSet presAssocID="{146C460E-3262-4DB3-AE4C-A8967D3725CE}" presName="box" presStyleLbl="node1" presStyleIdx="1" presStyleCnt="3"/>
      <dgm:spPr/>
      <dgm:t>
        <a:bodyPr/>
        <a:lstStyle/>
        <a:p>
          <a:endParaRPr lang="lt-LT"/>
        </a:p>
      </dgm:t>
    </dgm:pt>
    <dgm:pt modelId="{2C5ECA7C-437B-4A53-AA6C-0EBD7734EBB4}" type="pres">
      <dgm:prSet presAssocID="{146C460E-3262-4DB3-AE4C-A8967D3725CE}" presName="img" presStyleLbl="fgImgPlace1" presStyleIdx="1" presStyleCnt="3" custScaleY="10434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B9148C1-AA1B-43AF-9376-78CB4C14C965}" type="pres">
      <dgm:prSet presAssocID="{146C460E-3262-4DB3-AE4C-A8967D3725C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A7931A7-C4A7-4F5F-95A4-234285C9951E}" type="pres">
      <dgm:prSet presAssocID="{DD3F46D0-BC61-4979-AD11-7F9D1058EFA0}" presName="spacer" presStyleCnt="0"/>
      <dgm:spPr/>
    </dgm:pt>
    <dgm:pt modelId="{D47EB197-9631-4485-B733-66D0D0E1B64E}" type="pres">
      <dgm:prSet presAssocID="{55BB4616-6B92-4A80-AFDA-122FE9C20B12}" presName="comp" presStyleCnt="0"/>
      <dgm:spPr/>
    </dgm:pt>
    <dgm:pt modelId="{91F396B8-84D1-45A9-A3CB-CF996E63CD66}" type="pres">
      <dgm:prSet presAssocID="{55BB4616-6B92-4A80-AFDA-122FE9C20B12}" presName="box" presStyleLbl="node1" presStyleIdx="2" presStyleCnt="3"/>
      <dgm:spPr/>
      <dgm:t>
        <a:bodyPr/>
        <a:lstStyle/>
        <a:p>
          <a:endParaRPr lang="lt-LT"/>
        </a:p>
      </dgm:t>
    </dgm:pt>
    <dgm:pt modelId="{C87CECCF-8BC5-4311-A330-AAF9A897B9E1}" type="pres">
      <dgm:prSet presAssocID="{55BB4616-6B92-4A80-AFDA-122FE9C20B12}" presName="img" presStyleLbl="fgImgPlace1" presStyleIdx="2" presStyleCnt="3" custScaleY="10978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5C4453B5-43CD-48ED-BE0F-5F9B5F47252D}" type="pres">
      <dgm:prSet presAssocID="{55BB4616-6B92-4A80-AFDA-122FE9C20B12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F4E64102-ADDC-41F2-B345-B325CF02B10E}" type="presOf" srcId="{55BB4616-6B92-4A80-AFDA-122FE9C20B12}" destId="{91F396B8-84D1-45A9-A3CB-CF996E63CD66}" srcOrd="0" destOrd="0" presId="urn:microsoft.com/office/officeart/2005/8/layout/vList4"/>
    <dgm:cxn modelId="{3DD81D8D-AFB9-43FF-9E0D-7DFAE4360241}" type="presOf" srcId="{68FE684A-EBCD-49FF-BA96-8CAA4E9527C7}" destId="{787CED68-F30E-4ACC-9135-BBCC22B28B90}" srcOrd="1" destOrd="0" presId="urn:microsoft.com/office/officeart/2005/8/layout/vList4"/>
    <dgm:cxn modelId="{3C4CA355-2A2F-4F6F-9D01-394D590A59B3}" type="presOf" srcId="{146C460E-3262-4DB3-AE4C-A8967D3725CE}" destId="{DB9148C1-AA1B-43AF-9376-78CB4C14C965}" srcOrd="1" destOrd="0" presId="urn:microsoft.com/office/officeart/2005/8/layout/vList4"/>
    <dgm:cxn modelId="{96FE5F51-5C46-4E09-B1A7-09FB6DF10F0B}" type="presOf" srcId="{561E38F4-76FE-4222-88B2-91E413DB6B45}" destId="{9836C1EC-961C-47D3-8073-87A1AD8374DC}" srcOrd="0" destOrd="0" presId="urn:microsoft.com/office/officeart/2005/8/layout/vList4"/>
    <dgm:cxn modelId="{EAD04EAA-A9F2-4E68-AA68-134154F42033}" type="presOf" srcId="{55BB4616-6B92-4A80-AFDA-122FE9C20B12}" destId="{5C4453B5-43CD-48ED-BE0F-5F9B5F47252D}" srcOrd="1" destOrd="0" presId="urn:microsoft.com/office/officeart/2005/8/layout/vList4"/>
    <dgm:cxn modelId="{A522B154-8D2E-43EC-B3C3-E84E4B71A4EA}" type="presOf" srcId="{68FE684A-EBCD-49FF-BA96-8CAA4E9527C7}" destId="{14C46256-2232-4C80-AF54-5DB92886EE00}" srcOrd="0" destOrd="0" presId="urn:microsoft.com/office/officeart/2005/8/layout/vList4"/>
    <dgm:cxn modelId="{64BECE79-BA5A-4925-A558-5D73CC827F43}" srcId="{561E38F4-76FE-4222-88B2-91E413DB6B45}" destId="{146C460E-3262-4DB3-AE4C-A8967D3725CE}" srcOrd="1" destOrd="0" parTransId="{852B89D5-2055-4ABF-8A66-CCF155B516B4}" sibTransId="{DD3F46D0-BC61-4979-AD11-7F9D1058EFA0}"/>
    <dgm:cxn modelId="{1492354E-A335-4265-9D02-DD882FCB6990}" srcId="{561E38F4-76FE-4222-88B2-91E413DB6B45}" destId="{55BB4616-6B92-4A80-AFDA-122FE9C20B12}" srcOrd="2" destOrd="0" parTransId="{EC3A7940-402E-413E-BE25-970DF5144D96}" sibTransId="{1347406D-0372-4DF5-B700-2CBEC51D5539}"/>
    <dgm:cxn modelId="{ECAE14EB-C307-4466-9A7E-A43FF9F52E6F}" srcId="{561E38F4-76FE-4222-88B2-91E413DB6B45}" destId="{68FE684A-EBCD-49FF-BA96-8CAA4E9527C7}" srcOrd="0" destOrd="0" parTransId="{3FAC6A61-54D9-4246-900E-31733B5DB193}" sibTransId="{1AC62621-3EE5-4E01-B37F-2EC2D80B07A8}"/>
    <dgm:cxn modelId="{3D1B35B5-9748-494E-9B93-5A1E79AC45EE}" type="presOf" srcId="{146C460E-3262-4DB3-AE4C-A8967D3725CE}" destId="{DEAC425C-3749-4009-9283-0F2ED7DABA0E}" srcOrd="0" destOrd="0" presId="urn:microsoft.com/office/officeart/2005/8/layout/vList4"/>
    <dgm:cxn modelId="{55CC86FE-735B-4906-B425-8220E9FE326E}" type="presParOf" srcId="{9836C1EC-961C-47D3-8073-87A1AD8374DC}" destId="{3B573030-D247-4E7E-9DEC-C379887FA898}" srcOrd="0" destOrd="0" presId="urn:microsoft.com/office/officeart/2005/8/layout/vList4"/>
    <dgm:cxn modelId="{EA16C669-5FC1-4B0B-956E-A261E0A642CA}" type="presParOf" srcId="{3B573030-D247-4E7E-9DEC-C379887FA898}" destId="{14C46256-2232-4C80-AF54-5DB92886EE00}" srcOrd="0" destOrd="0" presId="urn:microsoft.com/office/officeart/2005/8/layout/vList4"/>
    <dgm:cxn modelId="{57B51E82-E645-4E99-96AF-67281F4D86A9}" type="presParOf" srcId="{3B573030-D247-4E7E-9DEC-C379887FA898}" destId="{AF2A5F95-37BB-459B-AA77-DEF8E5B5D751}" srcOrd="1" destOrd="0" presId="urn:microsoft.com/office/officeart/2005/8/layout/vList4"/>
    <dgm:cxn modelId="{389A41EF-7E88-4988-8EA6-F25081C279C3}" type="presParOf" srcId="{3B573030-D247-4E7E-9DEC-C379887FA898}" destId="{787CED68-F30E-4ACC-9135-BBCC22B28B90}" srcOrd="2" destOrd="0" presId="urn:microsoft.com/office/officeart/2005/8/layout/vList4"/>
    <dgm:cxn modelId="{B7327E99-8FB2-4AF7-A4AD-382990CC4504}" type="presParOf" srcId="{9836C1EC-961C-47D3-8073-87A1AD8374DC}" destId="{EBD20F6A-6847-4D45-BA5A-A95CDC5FEF83}" srcOrd="1" destOrd="0" presId="urn:microsoft.com/office/officeart/2005/8/layout/vList4"/>
    <dgm:cxn modelId="{8DECF6FE-FBEE-4020-9EAE-8B5D0881FC4F}" type="presParOf" srcId="{9836C1EC-961C-47D3-8073-87A1AD8374DC}" destId="{CDB76509-0D6D-4C54-AF0C-753FD1B43A47}" srcOrd="2" destOrd="0" presId="urn:microsoft.com/office/officeart/2005/8/layout/vList4"/>
    <dgm:cxn modelId="{0754AFC5-E051-442E-A1AE-243181B85654}" type="presParOf" srcId="{CDB76509-0D6D-4C54-AF0C-753FD1B43A47}" destId="{DEAC425C-3749-4009-9283-0F2ED7DABA0E}" srcOrd="0" destOrd="0" presId="urn:microsoft.com/office/officeart/2005/8/layout/vList4"/>
    <dgm:cxn modelId="{241FF7B6-2AB4-4F2B-BF82-5594DB5111A1}" type="presParOf" srcId="{CDB76509-0D6D-4C54-AF0C-753FD1B43A47}" destId="{2C5ECA7C-437B-4A53-AA6C-0EBD7734EBB4}" srcOrd="1" destOrd="0" presId="urn:microsoft.com/office/officeart/2005/8/layout/vList4"/>
    <dgm:cxn modelId="{765D97AF-B398-461F-8734-33F9823277BE}" type="presParOf" srcId="{CDB76509-0D6D-4C54-AF0C-753FD1B43A47}" destId="{DB9148C1-AA1B-43AF-9376-78CB4C14C965}" srcOrd="2" destOrd="0" presId="urn:microsoft.com/office/officeart/2005/8/layout/vList4"/>
    <dgm:cxn modelId="{7782E40C-430F-4C67-ADC9-8D8C29BB4E54}" type="presParOf" srcId="{9836C1EC-961C-47D3-8073-87A1AD8374DC}" destId="{CA7931A7-C4A7-4F5F-95A4-234285C9951E}" srcOrd="3" destOrd="0" presId="urn:microsoft.com/office/officeart/2005/8/layout/vList4"/>
    <dgm:cxn modelId="{11B7F6A7-A250-40DC-AA6C-5C2C26F5513E}" type="presParOf" srcId="{9836C1EC-961C-47D3-8073-87A1AD8374DC}" destId="{D47EB197-9631-4485-B733-66D0D0E1B64E}" srcOrd="4" destOrd="0" presId="urn:microsoft.com/office/officeart/2005/8/layout/vList4"/>
    <dgm:cxn modelId="{E91DFE79-4291-4605-B294-9E557D12CE31}" type="presParOf" srcId="{D47EB197-9631-4485-B733-66D0D0E1B64E}" destId="{91F396B8-84D1-45A9-A3CB-CF996E63CD66}" srcOrd="0" destOrd="0" presId="urn:microsoft.com/office/officeart/2005/8/layout/vList4"/>
    <dgm:cxn modelId="{7C5E2349-1485-4DA8-A612-192F9722FD87}" type="presParOf" srcId="{D47EB197-9631-4485-B733-66D0D0E1B64E}" destId="{C87CECCF-8BC5-4311-A330-AAF9A897B9E1}" srcOrd="1" destOrd="0" presId="urn:microsoft.com/office/officeart/2005/8/layout/vList4"/>
    <dgm:cxn modelId="{F23AC4FB-E4AB-4BF8-B716-D7C2014EB6B8}" type="presParOf" srcId="{D47EB197-9631-4485-B733-66D0D0E1B64E}" destId="{5C4453B5-43CD-48ED-BE0F-5F9B5F47252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9DDD9F-226F-4308-BD1E-C355B21F258B}">
      <dsp:nvSpPr>
        <dsp:cNvPr id="0" name=""/>
        <dsp:cNvSpPr/>
      </dsp:nvSpPr>
      <dsp:spPr>
        <a:xfrm>
          <a:off x="0" y="1262262"/>
          <a:ext cx="8858312" cy="368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503" tIns="1353820" rIns="68750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400" kern="1200" dirty="0" smtClean="0"/>
            <a:t>Kas žmogui trukdo gyventi dvasingą gyvenimą? (Socialiniai dalykai)</a:t>
          </a:r>
          <a:endParaRPr lang="lt-L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400" kern="1200" dirty="0" smtClean="0"/>
            <a:t>Ką socialinė „srovė“ atima iš žmogaus?(Dvasinės vertybės)</a:t>
          </a:r>
          <a:endParaRPr lang="lt-L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400" kern="1200" dirty="0" smtClean="0"/>
            <a:t>Kuo žmogui gali padėti užsienio autorių literatūra?(Teisingas kelias, gyvenimo prasmės paieška)</a:t>
          </a:r>
          <a:endParaRPr lang="lt-LT" sz="2400" kern="1200" dirty="0"/>
        </a:p>
      </dsp:txBody>
      <dsp:txXfrm>
        <a:off x="0" y="1262262"/>
        <a:ext cx="8858312" cy="3685500"/>
      </dsp:txXfrm>
    </dsp:sp>
    <dsp:sp modelId="{DE872AB6-77A5-4313-BC7B-BDA787938ABB}">
      <dsp:nvSpPr>
        <dsp:cNvPr id="0" name=""/>
        <dsp:cNvSpPr/>
      </dsp:nvSpPr>
      <dsp:spPr>
        <a:xfrm>
          <a:off x="214313" y="0"/>
          <a:ext cx="6200818" cy="191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76" tIns="0" rIns="234376" bIns="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6500" kern="1200" dirty="0" smtClean="0"/>
            <a:t>Įžanga</a:t>
          </a:r>
          <a:endParaRPr lang="lt-LT" sz="6500" kern="1200" dirty="0"/>
        </a:p>
      </dsp:txBody>
      <dsp:txXfrm>
        <a:off x="214313" y="0"/>
        <a:ext cx="6200818" cy="19188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C46256-2232-4C80-AF54-5DB92886EE00}">
      <dsp:nvSpPr>
        <dsp:cNvPr id="0" name=""/>
        <dsp:cNvSpPr/>
      </dsp:nvSpPr>
      <dsp:spPr>
        <a:xfrm>
          <a:off x="0" y="0"/>
          <a:ext cx="8786874" cy="20538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1 Argumentas: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Kokie dalykai ryškėja naujausiais laikais?(Socialiniai dalykai, pinigai, taisyklės)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Koks kūrinys moko netapti socialine „lėle“? (F. Kafka „Metamorfozės“)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Ko reikėtų mokytis iš šio kūrinio? (būti ,,nepalaužiamam ‘’socialinės srovės; branginti dvasinius dalykus, o ne materialius)</a:t>
          </a:r>
          <a:endParaRPr lang="lt-LT" sz="1600" kern="1200" dirty="0"/>
        </a:p>
      </dsp:txBody>
      <dsp:txXfrm>
        <a:off x="1962759" y="0"/>
        <a:ext cx="6824114" cy="2053842"/>
      </dsp:txXfrm>
    </dsp:sp>
    <dsp:sp modelId="{AF2A5F95-37BB-459B-AA77-DEF8E5B5D751}">
      <dsp:nvSpPr>
        <dsp:cNvPr id="0" name=""/>
        <dsp:cNvSpPr/>
      </dsp:nvSpPr>
      <dsp:spPr>
        <a:xfrm>
          <a:off x="205384" y="125013"/>
          <a:ext cx="1757374" cy="180381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AC425C-3749-4009-9283-0F2ED7DABA0E}">
      <dsp:nvSpPr>
        <dsp:cNvPr id="0" name=""/>
        <dsp:cNvSpPr/>
      </dsp:nvSpPr>
      <dsp:spPr>
        <a:xfrm>
          <a:off x="0" y="2259226"/>
          <a:ext cx="8786874" cy="20538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2 Argumentas: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Dvasios ,,palaužimas’’, dėl ko tai vyksta? (nelaimė; kova dėl menkiausios pergalės)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Koks ir kieno kūrinys moko kovoti net ir dėl menkiausios pergalės? (A. </a:t>
          </a:r>
          <a:r>
            <a:rPr lang="lt-LT" sz="1600" kern="1200" dirty="0" err="1" smtClean="0"/>
            <a:t>Kamiu</a:t>
          </a:r>
          <a:r>
            <a:rPr lang="lt-LT" sz="1600" kern="1200" dirty="0" smtClean="0"/>
            <a:t> „Sizifo mitas“)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Ko reikėtų mokytis iš šio kūrinio? (stiprybė, ištvermė; kova dėl menkiausios pergalės)</a:t>
          </a:r>
          <a:endParaRPr lang="lt-LT" sz="1600" kern="1200" dirty="0"/>
        </a:p>
      </dsp:txBody>
      <dsp:txXfrm>
        <a:off x="1962759" y="2259226"/>
        <a:ext cx="6824114" cy="2053842"/>
      </dsp:txXfrm>
    </dsp:sp>
    <dsp:sp modelId="{2C5ECA7C-437B-4A53-AA6C-0EBD7734EBB4}">
      <dsp:nvSpPr>
        <dsp:cNvPr id="0" name=""/>
        <dsp:cNvSpPr/>
      </dsp:nvSpPr>
      <dsp:spPr>
        <a:xfrm>
          <a:off x="205384" y="2428890"/>
          <a:ext cx="1757374" cy="17145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396B8-84D1-45A9-A3CB-CF996E63CD66}">
      <dsp:nvSpPr>
        <dsp:cNvPr id="0" name=""/>
        <dsp:cNvSpPr/>
      </dsp:nvSpPr>
      <dsp:spPr>
        <a:xfrm>
          <a:off x="0" y="4518453"/>
          <a:ext cx="8786874" cy="20538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3 Argumentas: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Kodėl šių laikų žmogus užmiršta apie savo troškimus? (nėra jėgų;tikėjimas)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Koks kūrinys mus moko drąsos,stiprybės,tikėjimo? (E. Hemingvėjaus „Senis ir Jūra“)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Ko reikėtų mokytis iš šio kūrinio? (rasti savają gyvenimo „žuvį“;tikėjimas)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„Žmogų galima sunaikinti, bet nugalėti jo neįmanoma“</a:t>
          </a:r>
          <a:endParaRPr lang="lt-LT" sz="1600" kern="1200" dirty="0"/>
        </a:p>
      </dsp:txBody>
      <dsp:txXfrm>
        <a:off x="1962759" y="4518453"/>
        <a:ext cx="6824114" cy="2053842"/>
      </dsp:txXfrm>
    </dsp:sp>
    <dsp:sp modelId="{C87CECCF-8BC5-4311-A330-AAF9A897B9E1}">
      <dsp:nvSpPr>
        <dsp:cNvPr id="0" name=""/>
        <dsp:cNvSpPr/>
      </dsp:nvSpPr>
      <dsp:spPr>
        <a:xfrm>
          <a:off x="205384" y="4643466"/>
          <a:ext cx="1757374" cy="180381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F590869-6E6A-43D1-819D-91FC0C905D34}" type="datetimeFigureOut">
              <a:rPr lang="lt-LT" smtClean="0"/>
              <a:pPr/>
              <a:t>2010.12.21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2EDE22-1FD5-4C0D-9A22-53974C36DB38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44" y="1357298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lt-LT" sz="2800" dirty="0" smtClean="0"/>
              <a:t>Kokį gyvenimo būdą propaguoja jūsų mėgstami </a:t>
            </a:r>
            <a:r>
              <a:rPr lang="lt-LT" sz="2800" dirty="0" smtClean="0"/>
              <a:t>užsienio autorių </a:t>
            </a:r>
            <a:r>
              <a:rPr lang="lt-LT" sz="2800" dirty="0" smtClean="0"/>
              <a:t>kūriniai?</a:t>
            </a:r>
            <a:endParaRPr lang="lt-LT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2844" y="142852"/>
          <a:ext cx="8858312" cy="6572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142844" y="142852"/>
          <a:ext cx="8786874" cy="6572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5429264"/>
            <a:ext cx="8229600" cy="1143000"/>
          </a:xfrm>
        </p:spPr>
        <p:txBody>
          <a:bodyPr>
            <a:noAutofit/>
          </a:bodyPr>
          <a:lstStyle/>
          <a:p>
            <a:r>
              <a:rPr lang="lt-LT" sz="2400" dirty="0" smtClean="0"/>
              <a:t>Ar užsienio autorių kūriniai mus moko teisingo gyvenimo? (dvasinių vertybių ugdymas; dvasinis </a:t>
            </a:r>
            <a:r>
              <a:rPr lang="lt-LT" sz="2400" dirty="0" err="1" smtClean="0"/>
              <a:t>turtas;kūrinių</a:t>
            </a:r>
            <a:r>
              <a:rPr lang="lt-LT" sz="2400" dirty="0" smtClean="0"/>
              <a:t> personažai)</a:t>
            </a:r>
            <a:br>
              <a:rPr lang="lt-LT" sz="2400" dirty="0" smtClean="0"/>
            </a:br>
            <a:r>
              <a:rPr lang="lt-LT" sz="2400" dirty="0" smtClean="0"/>
              <a:t>Užsienio autorių literatūra, kas tai? (raktas; širdis)</a:t>
            </a:r>
            <a:br>
              <a:rPr lang="lt-LT" sz="2400" dirty="0" smtClean="0"/>
            </a:br>
            <a:r>
              <a:rPr lang="lt-LT" sz="2400" dirty="0" smtClean="0"/>
              <a:t>Kuo žmogui padeda užsienio autorių literatūra? (savęs atradimas; žmogų supantis pasaulis)</a:t>
            </a:r>
            <a:endParaRPr lang="lt-LT" sz="2400" dirty="0"/>
          </a:p>
        </p:txBody>
      </p:sp>
      <p:pic>
        <p:nvPicPr>
          <p:cNvPr id="4" name="Content Placeholder 3" descr="literatu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5929354" cy="40519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857248"/>
          </a:xfrm>
        </p:spPr>
        <p:txBody>
          <a:bodyPr>
            <a:normAutofit/>
          </a:bodyPr>
          <a:lstStyle/>
          <a:p>
            <a:r>
              <a:rPr lang="lt-LT" sz="3200" dirty="0" smtClean="0"/>
              <a:t>      Skaidres paruošė Eimantas Pocius, 4 ga </a:t>
            </a:r>
            <a:r>
              <a:rPr lang="lt-LT" sz="3200" dirty="0" err="1" smtClean="0"/>
              <a:t>kl</a:t>
            </a:r>
            <a:r>
              <a:rPr lang="lt-LT" sz="3200" dirty="0" smtClean="0"/>
              <a:t>.</a:t>
            </a:r>
            <a:endParaRPr lang="lt-LT" sz="3200" dirty="0"/>
          </a:p>
        </p:txBody>
      </p:sp>
      <p:pic>
        <p:nvPicPr>
          <p:cNvPr id="4" name="Content Placeholder 3" descr="senis i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71670" y="2143116"/>
            <a:ext cx="4554020" cy="3415515"/>
          </a:xfrm>
        </p:spPr>
      </p:pic>
      <p:sp>
        <p:nvSpPr>
          <p:cNvPr id="6" name="TextBox 5"/>
          <p:cNvSpPr txBox="1"/>
          <p:nvPr/>
        </p:nvSpPr>
        <p:spPr>
          <a:xfrm>
            <a:off x="7215206" y="621508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2010 m</a:t>
            </a:r>
            <a:r>
              <a:rPr lang="lt-LT" dirty="0" smtClean="0"/>
              <a:t>.</a:t>
            </a:r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</TotalTime>
  <Words>248</Words>
  <Application>Microsoft Office PowerPoint</Application>
  <PresentationFormat>Demonstracija ekrane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5</vt:i4>
      </vt:variant>
    </vt:vector>
  </HeadingPairs>
  <TitlesOfParts>
    <vt:vector size="6" baseType="lpstr">
      <vt:lpstr>Flow</vt:lpstr>
      <vt:lpstr>Kokį gyvenimo būdą propaguoja jūsų mėgstami užsienio autorių kūriniai?</vt:lpstr>
      <vt:lpstr>Skaidrė 2</vt:lpstr>
      <vt:lpstr>Skaidrė 3</vt:lpstr>
      <vt:lpstr>Ar užsienio autorių kūriniai mus moko teisingo gyvenimo? (dvasinių vertybių ugdymas; dvasinis turtas;kūrinių personažai) Užsienio autorių literatūra, kas tai? (raktas; širdis) Kuo žmogui padeda užsienio autorių literatūra? (savęs atradimas; žmogų supantis pasaulis)</vt:lpstr>
      <vt:lpstr>      Skaidres paruošė Eimantas Pocius, 4 ga kl.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Kokį gyvenimo būdą propaguoja jūsų mėgstami autorių kūriniai?</dc:title>
  <dc:creator>Eimantas</dc:creator>
  <cp:lastModifiedBy>Petras</cp:lastModifiedBy>
  <cp:revision>6</cp:revision>
  <dcterms:created xsi:type="dcterms:W3CDTF">2010-12-19T10:30:22Z</dcterms:created>
  <dcterms:modified xsi:type="dcterms:W3CDTF">2010-12-21T14:51:48Z</dcterms:modified>
</cp:coreProperties>
</file>