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5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32627-8DE0-4173-A62A-C6686A5E027F}" type="datetimeFigureOut">
              <a:rPr lang="en-US" smtClean="0"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DAE1-CB50-4CF5-9231-330470D12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32627-8DE0-4173-A62A-C6686A5E027F}" type="datetimeFigureOut">
              <a:rPr lang="en-US" smtClean="0"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DAE1-CB50-4CF5-9231-330470D12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32627-8DE0-4173-A62A-C6686A5E027F}" type="datetimeFigureOut">
              <a:rPr lang="en-US" smtClean="0"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DAE1-CB50-4CF5-9231-330470D12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32627-8DE0-4173-A62A-C6686A5E027F}" type="datetimeFigureOut">
              <a:rPr lang="en-US" smtClean="0"/>
              <a:t>10/25/2010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DAE1-CB50-4CF5-9231-330470D12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32627-8DE0-4173-A62A-C6686A5E027F}" type="datetimeFigureOut">
              <a:rPr lang="en-US" smtClean="0"/>
              <a:t>10/25/2010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DAE1-CB50-4CF5-9231-330470D12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32627-8DE0-4173-A62A-C6686A5E027F}" type="datetimeFigureOut">
              <a:rPr lang="en-US" smtClean="0"/>
              <a:t>10/25/2010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DAE1-CB50-4CF5-9231-330470D12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32627-8DE0-4173-A62A-C6686A5E027F}" type="datetimeFigureOut">
              <a:rPr lang="en-US" smtClean="0"/>
              <a:t>10/25/2010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DAE1-CB50-4CF5-9231-330470D12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32627-8DE0-4173-A62A-C6686A5E027F}" type="datetimeFigureOut">
              <a:rPr lang="en-US" smtClean="0"/>
              <a:t>10/25/2010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DAE1-CB50-4CF5-9231-330470D12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32627-8DE0-4173-A62A-C6686A5E027F}" type="datetimeFigureOut">
              <a:rPr lang="en-US" smtClean="0"/>
              <a:t>10/25/2010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DAE1-CB50-4CF5-9231-330470D12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32627-8DE0-4173-A62A-C6686A5E027F}" type="datetimeFigureOut">
              <a:rPr lang="en-US" smtClean="0"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DAE1-CB50-4CF5-9231-330470D12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32627-8DE0-4173-A62A-C6686A5E027F}" type="datetimeFigureOut">
              <a:rPr lang="en-US" smtClean="0"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ADAE1-CB50-4CF5-9231-330470D124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32627-8DE0-4173-A62A-C6686A5E027F}" type="datetimeFigureOut">
              <a:rPr lang="en-US" smtClean="0"/>
              <a:t>10/25/2010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ADAE1-CB50-4CF5-9231-330470D124E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Ledas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Tikra</a:t>
            </a:r>
            <a:r>
              <a:rPr lang="en-US" dirty="0" smtClean="0"/>
              <a:t> </a:t>
            </a:r>
            <a:r>
              <a:rPr lang="en-US" dirty="0" err="1" smtClean="0"/>
              <a:t>lapk</a:t>
            </a:r>
            <a:r>
              <a:rPr lang="lt-LT" dirty="0" smtClean="0"/>
              <a:t>r</a:t>
            </a:r>
            <a:r>
              <a:rPr lang="en-US" dirty="0" err="1" smtClean="0"/>
              <a:t>i</a:t>
            </a:r>
            <a:r>
              <a:rPr lang="lt-LT" dirty="0" smtClean="0"/>
              <a:t>čio ledo simfonija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u9466_8534_3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58346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A4A6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B54C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BF81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858380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CEF4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EFEA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FBED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0%20~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0%20~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42908" y="0"/>
            <a:ext cx="9286908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0%20~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3E8A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093F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0595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3538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%28428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g_mac1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</Words>
  <Application>Microsoft Office PowerPoint</Application>
  <PresentationFormat>On-screen Show (4:3)</PresentationFormat>
  <Paragraphs>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Ledas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Ledas</dc:title>
  <dc:creator>WN112814</dc:creator>
  <cp:lastModifiedBy>WN112814</cp:lastModifiedBy>
  <cp:revision>2</cp:revision>
  <dcterms:created xsi:type="dcterms:W3CDTF">2010-10-25T17:15:15Z</dcterms:created>
  <dcterms:modified xsi:type="dcterms:W3CDTF">2010-10-25T17:31:53Z</dcterms:modified>
</cp:coreProperties>
</file>